
<file path=[Content_Types].xml><?xml version="1.0" encoding="utf-8"?>
<Types xmlns="http://schemas.openxmlformats.org/package/2006/content-types">
  <Default Extension="jpeg" ContentType="image/jpeg"/>
  <Default Extension="mp3" ContentType="audio/m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tags/tag1.xml" ContentType="application/vnd.openxmlformats-officedocument.presentationml.tag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>
  <p:sldMasterIdLst>
    <p:sldMasterId id="2147483697" r:id="rId1"/>
  </p:sldMasterIdLst>
  <p:notesMasterIdLst>
    <p:notesMasterId r:id="rId19"/>
  </p:notesMasterIdLst>
  <p:handoutMasterIdLst>
    <p:handoutMasterId r:id="rId20"/>
  </p:handoutMasterIdLst>
  <p:sldIdLst>
    <p:sldId id="4597" r:id="rId2"/>
    <p:sldId id="4598" r:id="rId3"/>
    <p:sldId id="4599" r:id="rId4"/>
    <p:sldId id="4622" r:id="rId5"/>
    <p:sldId id="4611" r:id="rId6"/>
    <p:sldId id="4618" r:id="rId7"/>
    <p:sldId id="4623" r:id="rId8"/>
    <p:sldId id="4624" r:id="rId9"/>
    <p:sldId id="4625" r:id="rId10"/>
    <p:sldId id="4627" r:id="rId11"/>
    <p:sldId id="4626" r:id="rId12"/>
    <p:sldId id="4628" r:id="rId13"/>
    <p:sldId id="4630" r:id="rId14"/>
    <p:sldId id="4631" r:id="rId15"/>
    <p:sldId id="4632" r:id="rId16"/>
    <p:sldId id="4629" r:id="rId17"/>
    <p:sldId id="4621" r:id="rId18"/>
  </p:sldIdLst>
  <p:sldSz cx="12858750" cy="7232650"/>
  <p:notesSz cx="6858000" cy="9144000"/>
  <p:custDataLst>
    <p:tags r:id="rId21"/>
  </p:custDataLst>
  <p:defaultTextStyle>
    <a:defPPr>
      <a:defRPr lang="zh-CN"/>
    </a:defPPr>
    <a:lvl1pPr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1pPr>
    <a:lvl2pPr marL="639763" indent="-182563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2pPr>
    <a:lvl3pPr marL="1282700" indent="-368300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3pPr>
    <a:lvl4pPr marL="1925638" indent="-554038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4pPr>
    <a:lvl5pPr marL="2568575" indent="-739775" algn="l" rtl="0" fontAlgn="base">
      <a:spcBef>
        <a:spcPct val="0"/>
      </a:spcBef>
      <a:spcAft>
        <a:spcPct val="0"/>
      </a:spcAft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5pPr>
    <a:lvl6pPr marL="22860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6pPr>
    <a:lvl7pPr marL="27432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7pPr>
    <a:lvl8pPr marL="32004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8pPr>
    <a:lvl9pPr marL="3657600" algn="l" defTabSz="914400" rtl="0" eaLnBrk="1" latinLnBrk="0" hangingPunct="1">
      <a:defRPr kern="1200">
        <a:solidFill>
          <a:schemeClr val="tx1"/>
        </a:solidFill>
        <a:latin typeface="Calibri" panose="020F0502020204030204" pitchFamily="34" charset="0"/>
        <a:ea typeface="宋体" panose="02010600030101010101" pitchFamily="2" charset="-122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328" userDrawn="1">
          <p15:clr>
            <a:srgbClr val="A4A3A4"/>
          </p15:clr>
        </p15:guide>
        <p15:guide id="2" pos="4050" userDrawn="1">
          <p15:clr>
            <a:srgbClr val="A4A3A4"/>
          </p15:clr>
        </p15:guide>
        <p15:guide id="3" pos="557" userDrawn="1">
          <p15:clr>
            <a:srgbClr val="A4A3A4"/>
          </p15:clr>
        </p15:guide>
        <p15:guide id="5" orient="horz" pos="4183" userDrawn="1">
          <p15:clr>
            <a:srgbClr val="A4A3A4"/>
          </p15:clr>
        </p15:guide>
        <p15:guide id="6" pos="7497" userDrawn="1">
          <p15:clr>
            <a:srgbClr val="A4A3A4"/>
          </p15:clr>
        </p15:guide>
        <p15:guide id="7" pos="6908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 showAnimation="0" useTimings="0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FF"/>
    <a:srgbClr val="EE9167"/>
    <a:srgbClr val="C00000"/>
    <a:srgbClr val="D14E5B"/>
    <a:srgbClr val="CA8F45"/>
    <a:srgbClr val="4BC1DD"/>
    <a:srgbClr val="58A9CC"/>
    <a:srgbClr val="0C2744"/>
    <a:srgbClr val="29ABE2"/>
    <a:srgbClr val="FFC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4995" autoAdjust="0"/>
    <p:restoredTop sz="83706" autoAdjust="0"/>
  </p:normalViewPr>
  <p:slideViewPr>
    <p:cSldViewPr>
      <p:cViewPr varScale="1">
        <p:scale>
          <a:sx n="69" d="100"/>
          <a:sy n="69" d="100"/>
        </p:scale>
        <p:origin x="1099" y="63"/>
      </p:cViewPr>
      <p:guideLst>
        <p:guide orient="horz" pos="328"/>
        <p:guide pos="4050"/>
        <p:guide pos="557"/>
        <p:guide orient="horz" pos="4183"/>
        <p:guide pos="7497"/>
        <p:guide pos="6908"/>
      </p:guideLst>
    </p:cSldViewPr>
  </p:slideViewPr>
  <p:outlineViewPr>
    <p:cViewPr>
      <p:scale>
        <a:sx n="100" d="100"/>
        <a:sy n="100" d="100"/>
      </p:scale>
      <p:origin x="0" y="-10374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33" d="100"/>
        <a:sy n="33" d="100"/>
      </p:scale>
      <p:origin x="0" y="0"/>
    </p:cViewPr>
  </p:sorterViewPr>
  <p:notesViewPr>
    <p:cSldViewPr>
      <p:cViewPr varScale="1">
        <p:scale>
          <a:sx n="65" d="100"/>
          <a:sy n="65" d="100"/>
        </p:scale>
        <p:origin x="2796" y="54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tags" Target="tags/tag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handoutMaster" Target="handoutMasters/handout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9630DBF-D010-4114-9DE3-41E342A27C18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4D1D107-4CC9-43CA-8CA8-36E1DF70D5F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8666007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3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pPr>
              <a:defRPr/>
            </a:pPr>
            <a:fld id="{06024D97-E667-405D-B634-E583E2108D71}" type="datetimeFigureOut">
              <a:rPr lang="zh-CN" altLang="en-US"/>
              <a:pPr>
                <a:defRPr/>
              </a:pPr>
              <a:t>2019/5/10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pPr lvl="0"/>
            <a:endParaRPr lang="zh-CN" altLang="en-US" noProof="0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noProof="0"/>
              <a:t>单击此处编辑母版文本样式</a:t>
            </a:r>
          </a:p>
          <a:p>
            <a:pPr lvl="1"/>
            <a:r>
              <a:rPr lang="zh-CN" altLang="en-US" noProof="0"/>
              <a:t>第二级</a:t>
            </a:r>
          </a:p>
          <a:p>
            <a:pPr lvl="2"/>
            <a:r>
              <a:rPr lang="zh-CN" altLang="en-US" noProof="0"/>
              <a:t>第三级</a:t>
            </a:r>
          </a:p>
          <a:p>
            <a:pPr lvl="3"/>
            <a:r>
              <a:rPr lang="zh-CN" altLang="en-US" noProof="0"/>
              <a:t>第四级</a:t>
            </a:r>
          </a:p>
          <a:p>
            <a:pPr lvl="4"/>
            <a:r>
              <a:rPr lang="zh-CN" altLang="en-US" noProof="0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pPr>
              <a:defRPr/>
            </a:pPr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wrap="square" lIns="91440" tIns="45720" rIns="91440" bIns="45720" numCol="1" anchor="b" anchorCtr="0" compatLnSpc="1">
            <a:prstTxWarp prst="textNoShape">
              <a:avLst/>
            </a:prstTxWarp>
          </a:bodyPr>
          <a:lstStyle>
            <a:lvl1pPr algn="r">
              <a:defRPr sz="1200"/>
            </a:lvl1pPr>
          </a:lstStyle>
          <a:p>
            <a:fld id="{418F03C3-53C1-4F10-8DAF-D1F318E96C6E}" type="slidenum">
              <a:rPr lang="zh-CN" altLang="en-US"/>
              <a:pPr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60540435"/>
      </p:ext>
    </p:extLst>
  </p:cSld>
  <p:clrMap bg1="lt1" tx1="dk1" bg2="lt2" tx2="dk2" accent1="accent1" accent2="accent2" accent3="accent3" accent4="accent4" accent5="accent5" accent6="accent6" hlink="hlink" folHlink="folHlink"/>
  <p:notesStyle>
    <a:lvl1pPr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1pPr>
    <a:lvl2pPr marL="4556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2pPr>
    <a:lvl3pPr marL="9128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3pPr>
    <a:lvl4pPr marL="13700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4pPr>
    <a:lvl5pPr marL="1827213" algn="l" rtl="0" eaLnBrk="0" fontAlgn="base" hangingPunct="0">
      <a:spcBef>
        <a:spcPct val="30000"/>
      </a:spcBef>
      <a:spcAft>
        <a:spcPct val="0"/>
      </a:spcAft>
      <a:defRPr sz="1300" kern="1200">
        <a:solidFill>
          <a:schemeClr val="tx1"/>
        </a:solidFill>
        <a:latin typeface="+mn-lt"/>
        <a:ea typeface="+mn-ea"/>
        <a:cs typeface="+mn-cs"/>
      </a:defRPr>
    </a:lvl5pPr>
    <a:lvl6pPr marL="2285493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6pPr>
    <a:lvl7pPr marL="27425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7pPr>
    <a:lvl8pPr marL="3199692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8pPr>
    <a:lvl9pPr marL="3656788" algn="l" defTabSz="914197" rtl="0" eaLnBrk="1" latinLnBrk="0" hangingPunct="1">
      <a:defRPr sz="13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286429392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AD8B446D-4C93-4D91-98C5-560A2A0E255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406162643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58126357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430560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98" name="幻灯片图像占位符 1"/>
          <p:cNvSpPr>
            <a:spLocks noGrp="1" noRot="1" noChangeAspect="1" noTextEdit="1"/>
          </p:cNvSpPr>
          <p:nvPr>
            <p:ph type="sldImg"/>
          </p:nvPr>
        </p:nvSpPr>
        <p:spPr bwMode="auto">
          <a:noFill/>
          <a:ln>
            <a:solidFill>
              <a:srgbClr val="000000"/>
            </a:solidFill>
            <a:miter lim="800000"/>
            <a:headEnd/>
            <a:tailEnd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sp>
      <p:sp>
        <p:nvSpPr>
          <p:cNvPr id="4099" name="备注占位符 2"/>
          <p:cNvSpPr>
            <a:spLocks noGrp="1"/>
          </p:cNvSpPr>
          <p:nvPr>
            <p:ph type="body" idx="1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numCol="1" anchor="t" anchorCtr="0" compatLnSpc="1">
            <a:prstTxWarp prst="textNoShape">
              <a:avLst/>
            </a:prstTxWarp>
          </a:bodyPr>
          <a:lstStyle/>
          <a:p>
            <a:pPr eaLnBrk="1" hangingPunct="1">
              <a:spcBef>
                <a:spcPct val="0"/>
              </a:spcBef>
            </a:pPr>
            <a:endParaRPr lang="en-US" altLang="zh-CN"/>
          </a:p>
        </p:txBody>
      </p:sp>
      <p:sp>
        <p:nvSpPr>
          <p:cNvPr id="4100" name="灯片编号占位符 3"/>
          <p:cNvSpPr>
            <a:spLocks noGrp="1"/>
          </p:cNvSpPr>
          <p:nvPr>
            <p:ph type="sldNum" sz="quarter" idx="5"/>
          </p:nvPr>
        </p:nvSpPr>
        <p:spPr bwMode="auto"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/>
          <a:lstStyle>
            <a:lvl1pPr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1pPr>
            <a:lvl2pPr marL="742950" indent="-28575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2pPr>
            <a:lvl3pPr marL="11430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3pPr>
            <a:lvl4pPr marL="16002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4pPr>
            <a:lvl5pPr marL="2057400" indent="-228600"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>
                <a:solidFill>
                  <a:schemeClr val="tx1"/>
                </a:solidFill>
                <a:latin typeface="Arial Narrow" panose="020B0606020202030204" pitchFamily="34" charset="0"/>
                <a:ea typeface="宋体" panose="02010600030101010101" pitchFamily="2" charset="-122"/>
              </a:defRPr>
            </a:lvl9pPr>
          </a:lstStyle>
          <a:p>
            <a:fld id="{EC530858-BF76-453D-8D3B-E94317EF6EAB}" type="slidenum">
              <a:rPr lang="zh-CN" altLang="en-US" smtClean="0">
                <a:latin typeface="Calibri" panose="020F0502020204030204" pitchFamily="34" charset="0"/>
              </a:rPr>
              <a:pPr/>
              <a:t>2</a:t>
            </a:fld>
            <a:endParaRPr lang="zh-CN" altLang="en-US">
              <a:latin typeface="Calibri" panose="020F050202020403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950246547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8946474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按照行数对文件切分：即读取预设值的行数阈值，然后将其划分为一个</a:t>
            </a:r>
            <a:r>
              <a:rPr lang="en-US" altLang="zh-CN" dirty="0"/>
              <a:t>txt</a:t>
            </a:r>
            <a:r>
              <a:rPr lang="zh-CN" altLang="en-US" dirty="0"/>
              <a:t>文件。即是一行一行的读取。我预设当读取</a:t>
            </a:r>
            <a:r>
              <a:rPr lang="en-US" altLang="zh-CN" dirty="0"/>
              <a:t>2000000</a:t>
            </a:r>
            <a:r>
              <a:rPr lang="zh-CN" altLang="en-US" dirty="0"/>
              <a:t>行时。则写入进一个新的</a:t>
            </a:r>
            <a:r>
              <a:rPr lang="en-US" altLang="zh-CN" dirty="0"/>
              <a:t>txt</a:t>
            </a:r>
            <a:r>
              <a:rPr lang="zh-CN" altLang="en-US" dirty="0"/>
              <a:t>文件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802963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344149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zh-CN" altLang="en-US" dirty="0"/>
              <a:t>共</a:t>
            </a:r>
            <a:r>
              <a:rPr lang="en-US" altLang="zh-CN" dirty="0"/>
              <a:t>9</a:t>
            </a:r>
            <a:r>
              <a:rPr lang="zh-CN" altLang="en-US" dirty="0"/>
              <a:t>个字段</a:t>
            </a:r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0449012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457536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418F03C3-53C1-4F10-8DAF-D1F318E96C6E}" type="slidenum">
              <a:rPr lang="zh-CN" altLang="en-US" smtClean="0"/>
              <a:pPr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96021160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备注占位符 1">
            <a:extLst>
              <a:ext uri="{FF2B5EF4-FFF2-40B4-BE49-F238E27FC236}">
                <a16:creationId xmlns:a16="http://schemas.microsoft.com/office/drawing/2014/main" id="{BE7AFA01-B47E-4AE7-948D-A3DE647FBE3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altLang="zh-CN" dirty="0"/>
              <a:t>Load</a:t>
            </a:r>
            <a:r>
              <a:rPr lang="zh-CN" altLang="en-US" dirty="0"/>
              <a:t>的处理机制是：在执行</a:t>
            </a:r>
            <a:r>
              <a:rPr lang="en-US" altLang="zh-CN" dirty="0"/>
              <a:t>load</a:t>
            </a:r>
            <a:r>
              <a:rPr lang="zh-CN" altLang="en-US" dirty="0"/>
              <a:t>之前，会关掉索引，当</a:t>
            </a:r>
            <a:r>
              <a:rPr lang="en-US" altLang="zh-CN" dirty="0"/>
              <a:t>load</a:t>
            </a:r>
            <a:r>
              <a:rPr lang="zh-CN" altLang="en-US" dirty="0"/>
              <a:t>全部执行完成后</a:t>
            </a:r>
            <a:r>
              <a:rPr lang="en-US" altLang="zh-CN" dirty="0"/>
              <a:t>,</a:t>
            </a:r>
            <a:r>
              <a:rPr lang="zh-CN" altLang="en-US" dirty="0"/>
              <a:t>再重新创建索引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32BF82D2-7A68-459D-A996-9BDDA2518FA4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288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自定义版式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6412412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Portfolio #4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Picture Placeholder 14"/>
          <p:cNvSpPr>
            <a:spLocks noGrp="1"/>
          </p:cNvSpPr>
          <p:nvPr>
            <p:ph type="pic" sz="quarter" idx="10" hasCustomPrompt="1"/>
          </p:nvPr>
        </p:nvSpPr>
        <p:spPr>
          <a:xfrm>
            <a:off x="3988221" y="-1"/>
            <a:ext cx="2903265" cy="3520895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  <p:sp>
        <p:nvSpPr>
          <p:cNvPr id="16" name="Picture Placeholder 14"/>
          <p:cNvSpPr>
            <a:spLocks noGrp="1"/>
          </p:cNvSpPr>
          <p:nvPr>
            <p:ph type="pic" sz="quarter" idx="11" hasCustomPrompt="1"/>
          </p:nvPr>
        </p:nvSpPr>
        <p:spPr>
          <a:xfrm>
            <a:off x="9995670" y="1592188"/>
            <a:ext cx="2863081" cy="395284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  <p:sp>
        <p:nvSpPr>
          <p:cNvPr id="17" name="Picture Placeholder 14"/>
          <p:cNvSpPr>
            <a:spLocks noGrp="1"/>
          </p:cNvSpPr>
          <p:nvPr>
            <p:ph type="pic" sz="quarter" idx="12" hasCustomPrompt="1"/>
          </p:nvPr>
        </p:nvSpPr>
        <p:spPr>
          <a:xfrm>
            <a:off x="982823" y="1592188"/>
            <a:ext cx="2904938" cy="3952844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  <p:sp>
        <p:nvSpPr>
          <p:cNvPr id="18" name="Picture Placeholder 14"/>
          <p:cNvSpPr>
            <a:spLocks noGrp="1"/>
          </p:cNvSpPr>
          <p:nvPr>
            <p:ph type="pic" sz="quarter" idx="13" hasCustomPrompt="1"/>
          </p:nvPr>
        </p:nvSpPr>
        <p:spPr>
          <a:xfrm>
            <a:off x="6991947" y="1592188"/>
            <a:ext cx="2904938" cy="192870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  <p:sp>
        <p:nvSpPr>
          <p:cNvPr id="19" name="Picture Placeholder 14"/>
          <p:cNvSpPr>
            <a:spLocks noGrp="1"/>
          </p:cNvSpPr>
          <p:nvPr>
            <p:ph type="pic" sz="quarter" idx="14" hasCustomPrompt="1"/>
          </p:nvPr>
        </p:nvSpPr>
        <p:spPr>
          <a:xfrm>
            <a:off x="6991947" y="3616324"/>
            <a:ext cx="2904938" cy="192870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  <p:sp>
        <p:nvSpPr>
          <p:cNvPr id="20" name="Picture Placeholder 14"/>
          <p:cNvSpPr>
            <a:spLocks noGrp="1"/>
          </p:cNvSpPr>
          <p:nvPr>
            <p:ph type="pic" sz="quarter" idx="15" hasCustomPrompt="1"/>
          </p:nvPr>
        </p:nvSpPr>
        <p:spPr>
          <a:xfrm>
            <a:off x="3986546" y="3616324"/>
            <a:ext cx="2904938" cy="1928706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/>
          <a:lstStyle>
            <a:lvl1pPr marL="0" indent="0">
              <a:buNone/>
              <a:defRPr sz="949">
                <a:solidFill>
                  <a:schemeClr val="bg1"/>
                </a:solidFill>
              </a:defRPr>
            </a:lvl1pPr>
          </a:lstStyle>
          <a:p>
            <a:r>
              <a:rPr lang="zh-CN" altLang="en-US" dirty="0"/>
              <a:t>请替换文字内容</a:t>
            </a:r>
            <a:r>
              <a:rPr lang="en-US" dirty="0"/>
              <a:t>#</a:t>
            </a:r>
          </a:p>
        </p:txBody>
      </p:sp>
    </p:spTree>
    <p:extLst>
      <p:ext uri="{BB962C8B-B14F-4D97-AF65-F5344CB8AC3E}">
        <p14:creationId xmlns:p14="http://schemas.microsoft.com/office/powerpoint/2010/main" val="1843659122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4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84238" y="385763"/>
            <a:ext cx="11090275" cy="1397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84238" y="1925638"/>
            <a:ext cx="11090275" cy="4589462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8423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2BF82D2-7A68-459D-A996-9BDDA2518FA4}" type="datetimeFigureOut">
              <a:rPr lang="zh-CN" altLang="en-US" smtClean="0"/>
              <a:t>2019/5/10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259263" y="6704013"/>
            <a:ext cx="43402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9082088" y="6704013"/>
            <a:ext cx="2892425" cy="38417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E01EE5D-26FB-46D5-A381-ECFB35BF1D3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85056897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04" r:id="rId1"/>
    <p:sldLayoutId id="2147483706" r:id="rId2"/>
    <p:sldLayoutId id="2147483707" r:id="rId3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p3"/><Relationship Id="rId1" Type="http://schemas.microsoft.com/office/2007/relationships/media" Target="../media/media1.mp3"/><Relationship Id="rId5" Type="http://schemas.openxmlformats.org/officeDocument/2006/relationships/image" Target="../media/image1.png"/><Relationship Id="rId4" Type="http://schemas.openxmlformats.org/officeDocument/2006/relationships/notesSlide" Target="../notesSlides/notesSlide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2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png"/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4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17.png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Relationship Id="rId4" Type="http://schemas.openxmlformats.org/officeDocument/2006/relationships/hyperlink" Target="123.wmv" TargetMode="Externa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9.xml"/><Relationship Id="rId13" Type="http://schemas.openxmlformats.org/officeDocument/2006/relationships/notesSlide" Target="../notesSlides/notesSlide2.xml"/><Relationship Id="rId3" Type="http://schemas.openxmlformats.org/officeDocument/2006/relationships/tags" Target="../tags/tag4.xml"/><Relationship Id="rId7" Type="http://schemas.openxmlformats.org/officeDocument/2006/relationships/tags" Target="../tags/tag8.xml"/><Relationship Id="rId12" Type="http://schemas.openxmlformats.org/officeDocument/2006/relationships/slideLayout" Target="../slideLayouts/slideLayout2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tags" Target="../tags/tag7.xml"/><Relationship Id="rId11" Type="http://schemas.openxmlformats.org/officeDocument/2006/relationships/tags" Target="../tags/tag12.xml"/><Relationship Id="rId5" Type="http://schemas.openxmlformats.org/officeDocument/2006/relationships/tags" Target="../tags/tag6.xml"/><Relationship Id="rId10" Type="http://schemas.openxmlformats.org/officeDocument/2006/relationships/tags" Target="../tags/tag11.xml"/><Relationship Id="rId4" Type="http://schemas.openxmlformats.org/officeDocument/2006/relationships/tags" Target="../tags/tag5.xml"/><Relationship Id="rId9" Type="http://schemas.openxmlformats.org/officeDocument/2006/relationships/tags" Target="../tags/tag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4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6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Relationship Id="rId4" Type="http://schemas.openxmlformats.org/officeDocument/2006/relationships/image" Target="../media/image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-16063" y="40180"/>
            <a:ext cx="12871450" cy="72326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1" name="组合 90"/>
          <p:cNvGrpSpPr/>
          <p:nvPr/>
        </p:nvGrpSpPr>
        <p:grpSpPr>
          <a:xfrm>
            <a:off x="433673" y="1537582"/>
            <a:ext cx="8443973" cy="4157487"/>
            <a:chOff x="-973138" y="1079501"/>
            <a:chExt cx="6338888" cy="3121025"/>
          </a:xfrm>
          <a:solidFill>
            <a:schemeClr val="bg1">
              <a:alpha val="20000"/>
            </a:schemeClr>
          </a:solidFill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74650" y="1398588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77825" y="13985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84163" y="14954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63513" y="1417638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84163" y="14954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63513" y="1420813"/>
              <a:ext cx="4763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1612900" y="1228726"/>
              <a:ext cx="3568700" cy="2343150"/>
            </a:xfrm>
            <a:custGeom>
              <a:avLst/>
              <a:gdLst>
                <a:gd name="T0" fmla="*/ 886 w 951"/>
                <a:gd name="T1" fmla="*/ 77 h 623"/>
                <a:gd name="T2" fmla="*/ 763 w 951"/>
                <a:gd name="T3" fmla="*/ 48 h 623"/>
                <a:gd name="T4" fmla="*/ 678 w 951"/>
                <a:gd name="T5" fmla="*/ 40 h 623"/>
                <a:gd name="T6" fmla="*/ 570 w 951"/>
                <a:gd name="T7" fmla="*/ 7 h 623"/>
                <a:gd name="T8" fmla="*/ 501 w 951"/>
                <a:gd name="T9" fmla="*/ 38 h 623"/>
                <a:gd name="T10" fmla="*/ 446 w 951"/>
                <a:gd name="T11" fmla="*/ 60 h 623"/>
                <a:gd name="T12" fmla="*/ 444 w 951"/>
                <a:gd name="T13" fmla="*/ 75 h 623"/>
                <a:gd name="T14" fmla="*/ 443 w 951"/>
                <a:gd name="T15" fmla="*/ 94 h 623"/>
                <a:gd name="T16" fmla="*/ 432 w 951"/>
                <a:gd name="T17" fmla="*/ 60 h 623"/>
                <a:gd name="T18" fmla="*/ 409 w 951"/>
                <a:gd name="T19" fmla="*/ 66 h 623"/>
                <a:gd name="T20" fmla="*/ 374 w 951"/>
                <a:gd name="T21" fmla="*/ 82 h 623"/>
                <a:gd name="T22" fmla="*/ 317 w 951"/>
                <a:gd name="T23" fmla="*/ 89 h 623"/>
                <a:gd name="T24" fmla="*/ 295 w 951"/>
                <a:gd name="T25" fmla="*/ 85 h 623"/>
                <a:gd name="T26" fmla="*/ 249 w 951"/>
                <a:gd name="T27" fmla="*/ 109 h 623"/>
                <a:gd name="T28" fmla="*/ 253 w 951"/>
                <a:gd name="T29" fmla="*/ 76 h 623"/>
                <a:gd name="T30" fmla="*/ 148 w 951"/>
                <a:gd name="T31" fmla="*/ 99 h 623"/>
                <a:gd name="T32" fmla="*/ 110 w 951"/>
                <a:gd name="T33" fmla="*/ 149 h 623"/>
                <a:gd name="T34" fmla="*/ 156 w 951"/>
                <a:gd name="T35" fmla="*/ 172 h 623"/>
                <a:gd name="T36" fmla="*/ 183 w 951"/>
                <a:gd name="T37" fmla="*/ 112 h 623"/>
                <a:gd name="T38" fmla="*/ 184 w 951"/>
                <a:gd name="T39" fmla="*/ 137 h 623"/>
                <a:gd name="T40" fmla="*/ 200 w 951"/>
                <a:gd name="T41" fmla="*/ 168 h 623"/>
                <a:gd name="T42" fmla="*/ 147 w 951"/>
                <a:gd name="T43" fmla="*/ 185 h 623"/>
                <a:gd name="T44" fmla="*/ 124 w 951"/>
                <a:gd name="T45" fmla="*/ 184 h 623"/>
                <a:gd name="T46" fmla="*/ 77 w 951"/>
                <a:gd name="T47" fmla="*/ 209 h 623"/>
                <a:gd name="T48" fmla="*/ 41 w 951"/>
                <a:gd name="T49" fmla="*/ 254 h 623"/>
                <a:gd name="T50" fmla="*/ 78 w 951"/>
                <a:gd name="T51" fmla="*/ 277 h 623"/>
                <a:gd name="T52" fmla="*/ 111 w 951"/>
                <a:gd name="T53" fmla="*/ 245 h 623"/>
                <a:gd name="T54" fmla="*/ 153 w 951"/>
                <a:gd name="T55" fmla="*/ 264 h 623"/>
                <a:gd name="T56" fmla="*/ 152 w 951"/>
                <a:gd name="T57" fmla="*/ 255 h 623"/>
                <a:gd name="T58" fmla="*/ 175 w 951"/>
                <a:gd name="T59" fmla="*/ 257 h 623"/>
                <a:gd name="T60" fmla="*/ 196 w 951"/>
                <a:gd name="T61" fmla="*/ 259 h 623"/>
                <a:gd name="T62" fmla="*/ 241 w 951"/>
                <a:gd name="T63" fmla="*/ 287 h 623"/>
                <a:gd name="T64" fmla="*/ 217 w 951"/>
                <a:gd name="T65" fmla="*/ 310 h 623"/>
                <a:gd name="T66" fmla="*/ 162 w 951"/>
                <a:gd name="T67" fmla="*/ 311 h 623"/>
                <a:gd name="T68" fmla="*/ 118 w 951"/>
                <a:gd name="T69" fmla="*/ 284 h 623"/>
                <a:gd name="T70" fmla="*/ 73 w 951"/>
                <a:gd name="T71" fmla="*/ 291 h 623"/>
                <a:gd name="T72" fmla="*/ 23 w 951"/>
                <a:gd name="T73" fmla="*/ 328 h 623"/>
                <a:gd name="T74" fmla="*/ 3 w 951"/>
                <a:gd name="T75" fmla="*/ 389 h 623"/>
                <a:gd name="T76" fmla="*/ 42 w 951"/>
                <a:gd name="T77" fmla="*/ 436 h 623"/>
                <a:gd name="T78" fmla="*/ 113 w 951"/>
                <a:gd name="T79" fmla="*/ 435 h 623"/>
                <a:gd name="T80" fmla="*/ 146 w 951"/>
                <a:gd name="T81" fmla="*/ 492 h 623"/>
                <a:gd name="T82" fmla="*/ 151 w 951"/>
                <a:gd name="T83" fmla="*/ 555 h 623"/>
                <a:gd name="T84" fmla="*/ 183 w 951"/>
                <a:gd name="T85" fmla="*/ 622 h 623"/>
                <a:gd name="T86" fmla="*/ 243 w 951"/>
                <a:gd name="T87" fmla="*/ 586 h 623"/>
                <a:gd name="T88" fmla="*/ 278 w 951"/>
                <a:gd name="T89" fmla="*/ 529 h 623"/>
                <a:gd name="T90" fmla="*/ 286 w 951"/>
                <a:gd name="T91" fmla="*/ 461 h 623"/>
                <a:gd name="T92" fmla="*/ 324 w 951"/>
                <a:gd name="T93" fmla="*/ 419 h 623"/>
                <a:gd name="T94" fmla="*/ 279 w 951"/>
                <a:gd name="T95" fmla="*/ 389 h 623"/>
                <a:gd name="T96" fmla="*/ 242 w 951"/>
                <a:gd name="T97" fmla="*/ 327 h 623"/>
                <a:gd name="T98" fmla="*/ 281 w 951"/>
                <a:gd name="T99" fmla="*/ 367 h 623"/>
                <a:gd name="T100" fmla="*/ 342 w 951"/>
                <a:gd name="T101" fmla="*/ 379 h 623"/>
                <a:gd name="T102" fmla="*/ 338 w 951"/>
                <a:gd name="T103" fmla="*/ 345 h 623"/>
                <a:gd name="T104" fmla="*/ 332 w 951"/>
                <a:gd name="T105" fmla="*/ 325 h 623"/>
                <a:gd name="T106" fmla="*/ 414 w 951"/>
                <a:gd name="T107" fmla="*/ 349 h 623"/>
                <a:gd name="T108" fmla="*/ 490 w 951"/>
                <a:gd name="T109" fmla="*/ 364 h 623"/>
                <a:gd name="T110" fmla="*/ 564 w 951"/>
                <a:gd name="T111" fmla="*/ 429 h 623"/>
                <a:gd name="T112" fmla="*/ 610 w 951"/>
                <a:gd name="T113" fmla="*/ 391 h 623"/>
                <a:gd name="T114" fmla="*/ 658 w 951"/>
                <a:gd name="T115" fmla="*/ 290 h 623"/>
                <a:gd name="T116" fmla="*/ 687 w 951"/>
                <a:gd name="T117" fmla="*/ 283 h 623"/>
                <a:gd name="T118" fmla="*/ 758 w 951"/>
                <a:gd name="T119" fmla="*/ 201 h 623"/>
                <a:gd name="T120" fmla="*/ 798 w 951"/>
                <a:gd name="T121" fmla="*/ 149 h 623"/>
                <a:gd name="T122" fmla="*/ 869 w 951"/>
                <a:gd name="T123" fmla="*/ 141 h 623"/>
                <a:gd name="T124" fmla="*/ 867 w 951"/>
                <a:gd name="T125" fmla="*/ 17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51" h="623">
                  <a:moveTo>
                    <a:pt x="943" y="115"/>
                  </a:moveTo>
                  <a:cubicBezTo>
                    <a:pt x="941" y="114"/>
                    <a:pt x="934" y="113"/>
                    <a:pt x="933" y="112"/>
                  </a:cubicBezTo>
                  <a:cubicBezTo>
                    <a:pt x="928" y="107"/>
                    <a:pt x="947" y="113"/>
                    <a:pt x="949" y="108"/>
                  </a:cubicBezTo>
                  <a:cubicBezTo>
                    <a:pt x="951" y="105"/>
                    <a:pt x="947" y="94"/>
                    <a:pt x="947" y="91"/>
                  </a:cubicBezTo>
                  <a:cubicBezTo>
                    <a:pt x="946" y="85"/>
                    <a:pt x="945" y="78"/>
                    <a:pt x="938" y="75"/>
                  </a:cubicBezTo>
                  <a:cubicBezTo>
                    <a:pt x="933" y="73"/>
                    <a:pt x="927" y="74"/>
                    <a:pt x="921" y="73"/>
                  </a:cubicBezTo>
                  <a:cubicBezTo>
                    <a:pt x="912" y="72"/>
                    <a:pt x="906" y="64"/>
                    <a:pt x="905" y="78"/>
                  </a:cubicBezTo>
                  <a:cubicBezTo>
                    <a:pt x="900" y="79"/>
                    <a:pt x="898" y="77"/>
                    <a:pt x="893" y="76"/>
                  </a:cubicBezTo>
                  <a:cubicBezTo>
                    <a:pt x="890" y="75"/>
                    <a:pt x="889" y="76"/>
                    <a:pt x="886" y="77"/>
                  </a:cubicBezTo>
                  <a:cubicBezTo>
                    <a:pt x="881" y="77"/>
                    <a:pt x="877" y="76"/>
                    <a:pt x="872" y="77"/>
                  </a:cubicBezTo>
                  <a:cubicBezTo>
                    <a:pt x="867" y="77"/>
                    <a:pt x="863" y="80"/>
                    <a:pt x="858" y="77"/>
                  </a:cubicBezTo>
                  <a:cubicBezTo>
                    <a:pt x="855" y="75"/>
                    <a:pt x="852" y="71"/>
                    <a:pt x="849" y="68"/>
                  </a:cubicBezTo>
                  <a:cubicBezTo>
                    <a:pt x="845" y="63"/>
                    <a:pt x="844" y="63"/>
                    <a:pt x="836" y="63"/>
                  </a:cubicBezTo>
                  <a:cubicBezTo>
                    <a:pt x="831" y="63"/>
                    <a:pt x="827" y="65"/>
                    <a:pt x="822" y="65"/>
                  </a:cubicBezTo>
                  <a:cubicBezTo>
                    <a:pt x="810" y="66"/>
                    <a:pt x="811" y="55"/>
                    <a:pt x="803" y="50"/>
                  </a:cubicBezTo>
                  <a:cubicBezTo>
                    <a:pt x="800" y="49"/>
                    <a:pt x="790" y="49"/>
                    <a:pt x="787" y="50"/>
                  </a:cubicBezTo>
                  <a:cubicBezTo>
                    <a:pt x="783" y="51"/>
                    <a:pt x="781" y="55"/>
                    <a:pt x="777" y="54"/>
                  </a:cubicBezTo>
                  <a:cubicBezTo>
                    <a:pt x="769" y="53"/>
                    <a:pt x="774" y="44"/>
                    <a:pt x="763" y="48"/>
                  </a:cubicBezTo>
                  <a:cubicBezTo>
                    <a:pt x="760" y="48"/>
                    <a:pt x="756" y="50"/>
                    <a:pt x="754" y="53"/>
                  </a:cubicBezTo>
                  <a:cubicBezTo>
                    <a:pt x="752" y="56"/>
                    <a:pt x="754" y="58"/>
                    <a:pt x="750" y="60"/>
                  </a:cubicBezTo>
                  <a:cubicBezTo>
                    <a:pt x="746" y="62"/>
                    <a:pt x="745" y="59"/>
                    <a:pt x="741" y="58"/>
                  </a:cubicBezTo>
                  <a:cubicBezTo>
                    <a:pt x="739" y="57"/>
                    <a:pt x="736" y="58"/>
                    <a:pt x="733" y="58"/>
                  </a:cubicBezTo>
                  <a:cubicBezTo>
                    <a:pt x="729" y="57"/>
                    <a:pt x="723" y="54"/>
                    <a:pt x="719" y="56"/>
                  </a:cubicBezTo>
                  <a:cubicBezTo>
                    <a:pt x="714" y="59"/>
                    <a:pt x="717" y="61"/>
                    <a:pt x="711" y="60"/>
                  </a:cubicBezTo>
                  <a:cubicBezTo>
                    <a:pt x="708" y="59"/>
                    <a:pt x="702" y="56"/>
                    <a:pt x="700" y="53"/>
                  </a:cubicBezTo>
                  <a:cubicBezTo>
                    <a:pt x="698" y="50"/>
                    <a:pt x="701" y="46"/>
                    <a:pt x="699" y="43"/>
                  </a:cubicBezTo>
                  <a:cubicBezTo>
                    <a:pt x="697" y="38"/>
                    <a:pt x="682" y="38"/>
                    <a:pt x="678" y="40"/>
                  </a:cubicBezTo>
                  <a:cubicBezTo>
                    <a:pt x="675" y="41"/>
                    <a:pt x="674" y="44"/>
                    <a:pt x="671" y="45"/>
                  </a:cubicBezTo>
                  <a:cubicBezTo>
                    <a:pt x="668" y="46"/>
                    <a:pt x="665" y="44"/>
                    <a:pt x="663" y="44"/>
                  </a:cubicBezTo>
                  <a:cubicBezTo>
                    <a:pt x="656" y="43"/>
                    <a:pt x="650" y="39"/>
                    <a:pt x="643" y="39"/>
                  </a:cubicBezTo>
                  <a:cubicBezTo>
                    <a:pt x="637" y="38"/>
                    <a:pt x="629" y="42"/>
                    <a:pt x="626" y="35"/>
                  </a:cubicBezTo>
                  <a:cubicBezTo>
                    <a:pt x="624" y="29"/>
                    <a:pt x="629" y="21"/>
                    <a:pt x="625" y="16"/>
                  </a:cubicBezTo>
                  <a:cubicBezTo>
                    <a:pt x="621" y="9"/>
                    <a:pt x="611" y="15"/>
                    <a:pt x="605" y="15"/>
                  </a:cubicBezTo>
                  <a:cubicBezTo>
                    <a:pt x="600" y="14"/>
                    <a:pt x="596" y="13"/>
                    <a:pt x="593" y="9"/>
                  </a:cubicBezTo>
                  <a:cubicBezTo>
                    <a:pt x="589" y="4"/>
                    <a:pt x="586" y="0"/>
                    <a:pt x="578" y="2"/>
                  </a:cubicBezTo>
                  <a:cubicBezTo>
                    <a:pt x="575" y="3"/>
                    <a:pt x="571" y="5"/>
                    <a:pt x="570" y="7"/>
                  </a:cubicBezTo>
                  <a:cubicBezTo>
                    <a:pt x="569" y="8"/>
                    <a:pt x="570" y="11"/>
                    <a:pt x="570" y="11"/>
                  </a:cubicBezTo>
                  <a:cubicBezTo>
                    <a:pt x="568" y="13"/>
                    <a:pt x="567" y="12"/>
                    <a:pt x="566" y="13"/>
                  </a:cubicBezTo>
                  <a:cubicBezTo>
                    <a:pt x="561" y="17"/>
                    <a:pt x="558" y="20"/>
                    <a:pt x="550" y="19"/>
                  </a:cubicBezTo>
                  <a:cubicBezTo>
                    <a:pt x="545" y="18"/>
                    <a:pt x="544" y="15"/>
                    <a:pt x="539" y="16"/>
                  </a:cubicBezTo>
                  <a:cubicBezTo>
                    <a:pt x="537" y="16"/>
                    <a:pt x="535" y="17"/>
                    <a:pt x="533" y="18"/>
                  </a:cubicBezTo>
                  <a:cubicBezTo>
                    <a:pt x="531" y="19"/>
                    <a:pt x="529" y="19"/>
                    <a:pt x="526" y="20"/>
                  </a:cubicBezTo>
                  <a:cubicBezTo>
                    <a:pt x="521" y="21"/>
                    <a:pt x="518" y="23"/>
                    <a:pt x="512" y="24"/>
                  </a:cubicBezTo>
                  <a:cubicBezTo>
                    <a:pt x="506" y="25"/>
                    <a:pt x="503" y="27"/>
                    <a:pt x="501" y="32"/>
                  </a:cubicBezTo>
                  <a:cubicBezTo>
                    <a:pt x="501" y="35"/>
                    <a:pt x="503" y="36"/>
                    <a:pt x="501" y="38"/>
                  </a:cubicBezTo>
                  <a:cubicBezTo>
                    <a:pt x="498" y="40"/>
                    <a:pt x="495" y="37"/>
                    <a:pt x="493" y="37"/>
                  </a:cubicBezTo>
                  <a:cubicBezTo>
                    <a:pt x="487" y="36"/>
                    <a:pt x="484" y="38"/>
                    <a:pt x="479" y="40"/>
                  </a:cubicBezTo>
                  <a:cubicBezTo>
                    <a:pt x="476" y="41"/>
                    <a:pt x="469" y="42"/>
                    <a:pt x="472" y="47"/>
                  </a:cubicBezTo>
                  <a:cubicBezTo>
                    <a:pt x="474" y="52"/>
                    <a:pt x="481" y="49"/>
                    <a:pt x="480" y="57"/>
                  </a:cubicBezTo>
                  <a:cubicBezTo>
                    <a:pt x="472" y="58"/>
                    <a:pt x="468" y="54"/>
                    <a:pt x="462" y="53"/>
                  </a:cubicBezTo>
                  <a:cubicBezTo>
                    <a:pt x="461" y="53"/>
                    <a:pt x="455" y="54"/>
                    <a:pt x="454" y="55"/>
                  </a:cubicBezTo>
                  <a:cubicBezTo>
                    <a:pt x="451" y="57"/>
                    <a:pt x="452" y="58"/>
                    <a:pt x="451" y="62"/>
                  </a:cubicBezTo>
                  <a:cubicBezTo>
                    <a:pt x="451" y="62"/>
                    <a:pt x="451" y="62"/>
                    <a:pt x="451" y="62"/>
                  </a:cubicBezTo>
                  <a:cubicBezTo>
                    <a:pt x="449" y="63"/>
                    <a:pt x="447" y="62"/>
                    <a:pt x="446" y="60"/>
                  </a:cubicBezTo>
                  <a:cubicBezTo>
                    <a:pt x="446" y="59"/>
                    <a:pt x="445" y="57"/>
                    <a:pt x="445" y="56"/>
                  </a:cubicBezTo>
                  <a:cubicBezTo>
                    <a:pt x="445" y="54"/>
                    <a:pt x="446" y="53"/>
                    <a:pt x="447" y="51"/>
                  </a:cubicBezTo>
                  <a:cubicBezTo>
                    <a:pt x="447" y="50"/>
                    <a:pt x="446" y="49"/>
                    <a:pt x="446" y="48"/>
                  </a:cubicBezTo>
                  <a:cubicBezTo>
                    <a:pt x="443" y="43"/>
                    <a:pt x="443" y="53"/>
                    <a:pt x="442" y="54"/>
                  </a:cubicBezTo>
                  <a:cubicBezTo>
                    <a:pt x="440" y="56"/>
                    <a:pt x="438" y="54"/>
                    <a:pt x="438" y="56"/>
                  </a:cubicBezTo>
                  <a:cubicBezTo>
                    <a:pt x="437" y="59"/>
                    <a:pt x="439" y="61"/>
                    <a:pt x="439" y="64"/>
                  </a:cubicBezTo>
                  <a:cubicBezTo>
                    <a:pt x="439" y="65"/>
                    <a:pt x="439" y="66"/>
                    <a:pt x="439" y="67"/>
                  </a:cubicBezTo>
                  <a:cubicBezTo>
                    <a:pt x="438" y="69"/>
                    <a:pt x="440" y="70"/>
                    <a:pt x="441" y="71"/>
                  </a:cubicBezTo>
                  <a:cubicBezTo>
                    <a:pt x="442" y="73"/>
                    <a:pt x="443" y="74"/>
                    <a:pt x="444" y="75"/>
                  </a:cubicBezTo>
                  <a:cubicBezTo>
                    <a:pt x="448" y="77"/>
                    <a:pt x="452" y="75"/>
                    <a:pt x="455" y="76"/>
                  </a:cubicBezTo>
                  <a:cubicBezTo>
                    <a:pt x="457" y="78"/>
                    <a:pt x="460" y="81"/>
                    <a:pt x="460" y="83"/>
                  </a:cubicBezTo>
                  <a:cubicBezTo>
                    <a:pt x="461" y="84"/>
                    <a:pt x="461" y="86"/>
                    <a:pt x="461" y="87"/>
                  </a:cubicBezTo>
                  <a:cubicBezTo>
                    <a:pt x="460" y="88"/>
                    <a:pt x="458" y="88"/>
                    <a:pt x="457" y="88"/>
                  </a:cubicBezTo>
                  <a:cubicBezTo>
                    <a:pt x="455" y="87"/>
                    <a:pt x="456" y="87"/>
                    <a:pt x="455" y="85"/>
                  </a:cubicBezTo>
                  <a:cubicBezTo>
                    <a:pt x="455" y="84"/>
                    <a:pt x="454" y="82"/>
                    <a:pt x="453" y="82"/>
                  </a:cubicBezTo>
                  <a:cubicBezTo>
                    <a:pt x="450" y="80"/>
                    <a:pt x="442" y="79"/>
                    <a:pt x="440" y="83"/>
                  </a:cubicBezTo>
                  <a:cubicBezTo>
                    <a:pt x="439" y="85"/>
                    <a:pt x="441" y="86"/>
                    <a:pt x="441" y="88"/>
                  </a:cubicBezTo>
                  <a:cubicBezTo>
                    <a:pt x="442" y="90"/>
                    <a:pt x="443" y="92"/>
                    <a:pt x="443" y="94"/>
                  </a:cubicBezTo>
                  <a:cubicBezTo>
                    <a:pt x="441" y="99"/>
                    <a:pt x="432" y="99"/>
                    <a:pt x="428" y="99"/>
                  </a:cubicBezTo>
                  <a:cubicBezTo>
                    <a:pt x="426" y="99"/>
                    <a:pt x="423" y="99"/>
                    <a:pt x="421" y="99"/>
                  </a:cubicBezTo>
                  <a:cubicBezTo>
                    <a:pt x="420" y="95"/>
                    <a:pt x="425" y="94"/>
                    <a:pt x="427" y="93"/>
                  </a:cubicBezTo>
                  <a:cubicBezTo>
                    <a:pt x="430" y="92"/>
                    <a:pt x="432" y="89"/>
                    <a:pt x="432" y="86"/>
                  </a:cubicBezTo>
                  <a:cubicBezTo>
                    <a:pt x="433" y="84"/>
                    <a:pt x="434" y="81"/>
                    <a:pt x="432" y="79"/>
                  </a:cubicBezTo>
                  <a:cubicBezTo>
                    <a:pt x="432" y="78"/>
                    <a:pt x="431" y="77"/>
                    <a:pt x="431" y="76"/>
                  </a:cubicBezTo>
                  <a:cubicBezTo>
                    <a:pt x="430" y="75"/>
                    <a:pt x="431" y="74"/>
                    <a:pt x="431" y="72"/>
                  </a:cubicBezTo>
                  <a:cubicBezTo>
                    <a:pt x="431" y="70"/>
                    <a:pt x="430" y="68"/>
                    <a:pt x="431" y="66"/>
                  </a:cubicBezTo>
                  <a:cubicBezTo>
                    <a:pt x="431" y="64"/>
                    <a:pt x="433" y="62"/>
                    <a:pt x="432" y="60"/>
                  </a:cubicBezTo>
                  <a:cubicBezTo>
                    <a:pt x="431" y="59"/>
                    <a:pt x="430" y="60"/>
                    <a:pt x="430" y="59"/>
                  </a:cubicBezTo>
                  <a:cubicBezTo>
                    <a:pt x="428" y="56"/>
                    <a:pt x="436" y="51"/>
                    <a:pt x="431" y="49"/>
                  </a:cubicBezTo>
                  <a:cubicBezTo>
                    <a:pt x="431" y="48"/>
                    <a:pt x="429" y="49"/>
                    <a:pt x="429" y="48"/>
                  </a:cubicBezTo>
                  <a:cubicBezTo>
                    <a:pt x="428" y="48"/>
                    <a:pt x="427" y="48"/>
                    <a:pt x="426" y="47"/>
                  </a:cubicBezTo>
                  <a:cubicBezTo>
                    <a:pt x="424" y="47"/>
                    <a:pt x="422" y="47"/>
                    <a:pt x="421" y="48"/>
                  </a:cubicBezTo>
                  <a:cubicBezTo>
                    <a:pt x="418" y="49"/>
                    <a:pt x="417" y="50"/>
                    <a:pt x="416" y="53"/>
                  </a:cubicBezTo>
                  <a:cubicBezTo>
                    <a:pt x="416" y="55"/>
                    <a:pt x="415" y="56"/>
                    <a:pt x="414" y="57"/>
                  </a:cubicBezTo>
                  <a:cubicBezTo>
                    <a:pt x="413" y="57"/>
                    <a:pt x="412" y="58"/>
                    <a:pt x="411" y="58"/>
                  </a:cubicBezTo>
                  <a:cubicBezTo>
                    <a:pt x="409" y="60"/>
                    <a:pt x="409" y="63"/>
                    <a:pt x="409" y="66"/>
                  </a:cubicBezTo>
                  <a:cubicBezTo>
                    <a:pt x="409" y="70"/>
                    <a:pt x="412" y="71"/>
                    <a:pt x="415" y="74"/>
                  </a:cubicBezTo>
                  <a:cubicBezTo>
                    <a:pt x="416" y="76"/>
                    <a:pt x="416" y="78"/>
                    <a:pt x="415" y="80"/>
                  </a:cubicBezTo>
                  <a:cubicBezTo>
                    <a:pt x="415" y="82"/>
                    <a:pt x="415" y="81"/>
                    <a:pt x="415" y="83"/>
                  </a:cubicBezTo>
                  <a:cubicBezTo>
                    <a:pt x="416" y="88"/>
                    <a:pt x="408" y="82"/>
                    <a:pt x="406" y="81"/>
                  </a:cubicBezTo>
                  <a:cubicBezTo>
                    <a:pt x="402" y="80"/>
                    <a:pt x="397" y="80"/>
                    <a:pt x="393" y="77"/>
                  </a:cubicBezTo>
                  <a:cubicBezTo>
                    <a:pt x="392" y="76"/>
                    <a:pt x="391" y="72"/>
                    <a:pt x="390" y="71"/>
                  </a:cubicBezTo>
                  <a:cubicBezTo>
                    <a:pt x="388" y="70"/>
                    <a:pt x="383" y="71"/>
                    <a:pt x="381" y="71"/>
                  </a:cubicBezTo>
                  <a:cubicBezTo>
                    <a:pt x="378" y="70"/>
                    <a:pt x="374" y="70"/>
                    <a:pt x="373" y="74"/>
                  </a:cubicBezTo>
                  <a:cubicBezTo>
                    <a:pt x="373" y="78"/>
                    <a:pt x="381" y="80"/>
                    <a:pt x="374" y="82"/>
                  </a:cubicBezTo>
                  <a:cubicBezTo>
                    <a:pt x="370" y="83"/>
                    <a:pt x="369" y="80"/>
                    <a:pt x="366" y="79"/>
                  </a:cubicBezTo>
                  <a:cubicBezTo>
                    <a:pt x="363" y="79"/>
                    <a:pt x="361" y="83"/>
                    <a:pt x="358" y="84"/>
                  </a:cubicBezTo>
                  <a:cubicBezTo>
                    <a:pt x="356" y="84"/>
                    <a:pt x="354" y="84"/>
                    <a:pt x="352" y="84"/>
                  </a:cubicBezTo>
                  <a:cubicBezTo>
                    <a:pt x="349" y="84"/>
                    <a:pt x="343" y="87"/>
                    <a:pt x="340" y="85"/>
                  </a:cubicBezTo>
                  <a:cubicBezTo>
                    <a:pt x="337" y="84"/>
                    <a:pt x="340" y="84"/>
                    <a:pt x="340" y="82"/>
                  </a:cubicBezTo>
                  <a:cubicBezTo>
                    <a:pt x="338" y="81"/>
                    <a:pt x="337" y="81"/>
                    <a:pt x="335" y="80"/>
                  </a:cubicBezTo>
                  <a:cubicBezTo>
                    <a:pt x="333" y="80"/>
                    <a:pt x="330" y="82"/>
                    <a:pt x="327" y="83"/>
                  </a:cubicBezTo>
                  <a:cubicBezTo>
                    <a:pt x="325" y="84"/>
                    <a:pt x="324" y="85"/>
                    <a:pt x="322" y="86"/>
                  </a:cubicBezTo>
                  <a:cubicBezTo>
                    <a:pt x="320" y="87"/>
                    <a:pt x="319" y="87"/>
                    <a:pt x="317" y="89"/>
                  </a:cubicBezTo>
                  <a:cubicBezTo>
                    <a:pt x="316" y="91"/>
                    <a:pt x="316" y="94"/>
                    <a:pt x="313" y="96"/>
                  </a:cubicBezTo>
                  <a:cubicBezTo>
                    <a:pt x="311" y="97"/>
                    <a:pt x="307" y="96"/>
                    <a:pt x="305" y="96"/>
                  </a:cubicBezTo>
                  <a:cubicBezTo>
                    <a:pt x="303" y="95"/>
                    <a:pt x="302" y="95"/>
                    <a:pt x="301" y="93"/>
                  </a:cubicBezTo>
                  <a:cubicBezTo>
                    <a:pt x="301" y="90"/>
                    <a:pt x="303" y="91"/>
                    <a:pt x="304" y="90"/>
                  </a:cubicBezTo>
                  <a:cubicBezTo>
                    <a:pt x="306" y="89"/>
                    <a:pt x="306" y="90"/>
                    <a:pt x="306" y="87"/>
                  </a:cubicBezTo>
                  <a:cubicBezTo>
                    <a:pt x="306" y="86"/>
                    <a:pt x="305" y="86"/>
                    <a:pt x="305" y="85"/>
                  </a:cubicBezTo>
                  <a:cubicBezTo>
                    <a:pt x="305" y="84"/>
                    <a:pt x="305" y="83"/>
                    <a:pt x="304" y="82"/>
                  </a:cubicBezTo>
                  <a:cubicBezTo>
                    <a:pt x="303" y="80"/>
                    <a:pt x="299" y="80"/>
                    <a:pt x="298" y="80"/>
                  </a:cubicBezTo>
                  <a:cubicBezTo>
                    <a:pt x="295" y="81"/>
                    <a:pt x="295" y="82"/>
                    <a:pt x="295" y="85"/>
                  </a:cubicBezTo>
                  <a:cubicBezTo>
                    <a:pt x="295" y="88"/>
                    <a:pt x="301" y="97"/>
                    <a:pt x="294" y="98"/>
                  </a:cubicBezTo>
                  <a:cubicBezTo>
                    <a:pt x="292" y="98"/>
                    <a:pt x="291" y="96"/>
                    <a:pt x="289" y="96"/>
                  </a:cubicBezTo>
                  <a:cubicBezTo>
                    <a:pt x="287" y="97"/>
                    <a:pt x="285" y="100"/>
                    <a:pt x="283" y="101"/>
                  </a:cubicBezTo>
                  <a:cubicBezTo>
                    <a:pt x="281" y="102"/>
                    <a:pt x="280" y="101"/>
                    <a:pt x="279" y="104"/>
                  </a:cubicBezTo>
                  <a:cubicBezTo>
                    <a:pt x="277" y="106"/>
                    <a:pt x="278" y="109"/>
                    <a:pt x="276" y="111"/>
                  </a:cubicBezTo>
                  <a:cubicBezTo>
                    <a:pt x="271" y="115"/>
                    <a:pt x="268" y="107"/>
                    <a:pt x="264" y="109"/>
                  </a:cubicBezTo>
                  <a:cubicBezTo>
                    <a:pt x="261" y="110"/>
                    <a:pt x="265" y="117"/>
                    <a:pt x="259" y="114"/>
                  </a:cubicBezTo>
                  <a:cubicBezTo>
                    <a:pt x="257" y="114"/>
                    <a:pt x="257" y="113"/>
                    <a:pt x="255" y="112"/>
                  </a:cubicBezTo>
                  <a:cubicBezTo>
                    <a:pt x="251" y="111"/>
                    <a:pt x="250" y="113"/>
                    <a:pt x="249" y="109"/>
                  </a:cubicBezTo>
                  <a:cubicBezTo>
                    <a:pt x="248" y="107"/>
                    <a:pt x="250" y="103"/>
                    <a:pt x="248" y="101"/>
                  </a:cubicBezTo>
                  <a:cubicBezTo>
                    <a:pt x="245" y="98"/>
                    <a:pt x="237" y="99"/>
                    <a:pt x="237" y="93"/>
                  </a:cubicBezTo>
                  <a:cubicBezTo>
                    <a:pt x="242" y="91"/>
                    <a:pt x="244" y="96"/>
                    <a:pt x="248" y="97"/>
                  </a:cubicBezTo>
                  <a:cubicBezTo>
                    <a:pt x="251" y="99"/>
                    <a:pt x="255" y="98"/>
                    <a:pt x="258" y="98"/>
                  </a:cubicBezTo>
                  <a:cubicBezTo>
                    <a:pt x="263" y="100"/>
                    <a:pt x="269" y="99"/>
                    <a:pt x="275" y="98"/>
                  </a:cubicBezTo>
                  <a:cubicBezTo>
                    <a:pt x="277" y="97"/>
                    <a:pt x="281" y="96"/>
                    <a:pt x="282" y="93"/>
                  </a:cubicBezTo>
                  <a:cubicBezTo>
                    <a:pt x="282" y="89"/>
                    <a:pt x="276" y="88"/>
                    <a:pt x="274" y="87"/>
                  </a:cubicBezTo>
                  <a:cubicBezTo>
                    <a:pt x="269" y="85"/>
                    <a:pt x="263" y="87"/>
                    <a:pt x="261" y="82"/>
                  </a:cubicBezTo>
                  <a:cubicBezTo>
                    <a:pt x="259" y="78"/>
                    <a:pt x="258" y="77"/>
                    <a:pt x="253" y="76"/>
                  </a:cubicBezTo>
                  <a:cubicBezTo>
                    <a:pt x="244" y="74"/>
                    <a:pt x="235" y="78"/>
                    <a:pt x="229" y="69"/>
                  </a:cubicBezTo>
                  <a:cubicBezTo>
                    <a:pt x="226" y="64"/>
                    <a:pt x="218" y="63"/>
                    <a:pt x="213" y="64"/>
                  </a:cubicBezTo>
                  <a:cubicBezTo>
                    <a:pt x="210" y="64"/>
                    <a:pt x="207" y="65"/>
                    <a:pt x="205" y="66"/>
                  </a:cubicBezTo>
                  <a:cubicBezTo>
                    <a:pt x="203" y="66"/>
                    <a:pt x="201" y="68"/>
                    <a:pt x="199" y="69"/>
                  </a:cubicBezTo>
                  <a:cubicBezTo>
                    <a:pt x="197" y="69"/>
                    <a:pt x="196" y="68"/>
                    <a:pt x="194" y="68"/>
                  </a:cubicBezTo>
                  <a:cubicBezTo>
                    <a:pt x="189" y="68"/>
                    <a:pt x="188" y="71"/>
                    <a:pt x="185" y="73"/>
                  </a:cubicBezTo>
                  <a:cubicBezTo>
                    <a:pt x="182" y="76"/>
                    <a:pt x="179" y="76"/>
                    <a:pt x="176" y="77"/>
                  </a:cubicBezTo>
                  <a:cubicBezTo>
                    <a:pt x="169" y="79"/>
                    <a:pt x="169" y="87"/>
                    <a:pt x="163" y="90"/>
                  </a:cubicBezTo>
                  <a:cubicBezTo>
                    <a:pt x="157" y="93"/>
                    <a:pt x="153" y="98"/>
                    <a:pt x="148" y="99"/>
                  </a:cubicBezTo>
                  <a:cubicBezTo>
                    <a:pt x="144" y="100"/>
                    <a:pt x="139" y="103"/>
                    <a:pt x="137" y="107"/>
                  </a:cubicBezTo>
                  <a:cubicBezTo>
                    <a:pt x="137" y="109"/>
                    <a:pt x="137" y="111"/>
                    <a:pt x="136" y="112"/>
                  </a:cubicBezTo>
                  <a:cubicBezTo>
                    <a:pt x="135" y="115"/>
                    <a:pt x="131" y="115"/>
                    <a:pt x="129" y="117"/>
                  </a:cubicBezTo>
                  <a:cubicBezTo>
                    <a:pt x="129" y="118"/>
                    <a:pt x="129" y="120"/>
                    <a:pt x="128" y="121"/>
                  </a:cubicBezTo>
                  <a:cubicBezTo>
                    <a:pt x="127" y="123"/>
                    <a:pt x="123" y="122"/>
                    <a:pt x="121" y="124"/>
                  </a:cubicBezTo>
                  <a:cubicBezTo>
                    <a:pt x="118" y="125"/>
                    <a:pt x="116" y="128"/>
                    <a:pt x="113" y="129"/>
                  </a:cubicBezTo>
                  <a:cubicBezTo>
                    <a:pt x="109" y="131"/>
                    <a:pt x="107" y="133"/>
                    <a:pt x="107" y="137"/>
                  </a:cubicBezTo>
                  <a:cubicBezTo>
                    <a:pt x="107" y="139"/>
                    <a:pt x="108" y="142"/>
                    <a:pt x="108" y="144"/>
                  </a:cubicBezTo>
                  <a:cubicBezTo>
                    <a:pt x="108" y="148"/>
                    <a:pt x="108" y="147"/>
                    <a:pt x="110" y="149"/>
                  </a:cubicBezTo>
                  <a:cubicBezTo>
                    <a:pt x="112" y="150"/>
                    <a:pt x="112" y="152"/>
                    <a:pt x="113" y="154"/>
                  </a:cubicBezTo>
                  <a:cubicBezTo>
                    <a:pt x="115" y="157"/>
                    <a:pt x="118" y="159"/>
                    <a:pt x="121" y="158"/>
                  </a:cubicBezTo>
                  <a:cubicBezTo>
                    <a:pt x="127" y="157"/>
                    <a:pt x="127" y="151"/>
                    <a:pt x="132" y="148"/>
                  </a:cubicBezTo>
                  <a:cubicBezTo>
                    <a:pt x="136" y="146"/>
                    <a:pt x="137" y="150"/>
                    <a:pt x="137" y="153"/>
                  </a:cubicBezTo>
                  <a:cubicBezTo>
                    <a:pt x="138" y="154"/>
                    <a:pt x="138" y="157"/>
                    <a:pt x="138" y="157"/>
                  </a:cubicBezTo>
                  <a:cubicBezTo>
                    <a:pt x="140" y="159"/>
                    <a:pt x="143" y="159"/>
                    <a:pt x="144" y="162"/>
                  </a:cubicBezTo>
                  <a:cubicBezTo>
                    <a:pt x="145" y="165"/>
                    <a:pt x="143" y="170"/>
                    <a:pt x="145" y="173"/>
                  </a:cubicBezTo>
                  <a:cubicBezTo>
                    <a:pt x="146" y="173"/>
                    <a:pt x="150" y="175"/>
                    <a:pt x="151" y="175"/>
                  </a:cubicBezTo>
                  <a:cubicBezTo>
                    <a:pt x="153" y="175"/>
                    <a:pt x="155" y="174"/>
                    <a:pt x="156" y="172"/>
                  </a:cubicBezTo>
                  <a:cubicBezTo>
                    <a:pt x="158" y="171"/>
                    <a:pt x="160" y="170"/>
                    <a:pt x="161" y="168"/>
                  </a:cubicBezTo>
                  <a:cubicBezTo>
                    <a:pt x="161" y="166"/>
                    <a:pt x="160" y="166"/>
                    <a:pt x="160" y="164"/>
                  </a:cubicBezTo>
                  <a:cubicBezTo>
                    <a:pt x="159" y="160"/>
                    <a:pt x="164" y="158"/>
                    <a:pt x="166" y="155"/>
                  </a:cubicBezTo>
                  <a:cubicBezTo>
                    <a:pt x="168" y="152"/>
                    <a:pt x="170" y="146"/>
                    <a:pt x="170" y="143"/>
                  </a:cubicBezTo>
                  <a:cubicBezTo>
                    <a:pt x="169" y="140"/>
                    <a:pt x="165" y="141"/>
                    <a:pt x="165" y="137"/>
                  </a:cubicBezTo>
                  <a:cubicBezTo>
                    <a:pt x="164" y="132"/>
                    <a:pt x="167" y="128"/>
                    <a:pt x="171" y="126"/>
                  </a:cubicBezTo>
                  <a:cubicBezTo>
                    <a:pt x="173" y="125"/>
                    <a:pt x="176" y="124"/>
                    <a:pt x="177" y="122"/>
                  </a:cubicBezTo>
                  <a:cubicBezTo>
                    <a:pt x="178" y="120"/>
                    <a:pt x="176" y="117"/>
                    <a:pt x="177" y="116"/>
                  </a:cubicBezTo>
                  <a:cubicBezTo>
                    <a:pt x="179" y="114"/>
                    <a:pt x="182" y="113"/>
                    <a:pt x="183" y="112"/>
                  </a:cubicBezTo>
                  <a:cubicBezTo>
                    <a:pt x="186" y="110"/>
                    <a:pt x="186" y="108"/>
                    <a:pt x="187" y="105"/>
                  </a:cubicBezTo>
                  <a:cubicBezTo>
                    <a:pt x="189" y="103"/>
                    <a:pt x="191" y="102"/>
                    <a:pt x="194" y="102"/>
                  </a:cubicBezTo>
                  <a:cubicBezTo>
                    <a:pt x="195" y="102"/>
                    <a:pt x="196" y="102"/>
                    <a:pt x="197" y="103"/>
                  </a:cubicBezTo>
                  <a:cubicBezTo>
                    <a:pt x="198" y="103"/>
                    <a:pt x="199" y="105"/>
                    <a:pt x="200" y="105"/>
                  </a:cubicBezTo>
                  <a:cubicBezTo>
                    <a:pt x="201" y="106"/>
                    <a:pt x="202" y="105"/>
                    <a:pt x="203" y="106"/>
                  </a:cubicBezTo>
                  <a:cubicBezTo>
                    <a:pt x="210" y="111"/>
                    <a:pt x="197" y="116"/>
                    <a:pt x="195" y="118"/>
                  </a:cubicBezTo>
                  <a:cubicBezTo>
                    <a:pt x="192" y="120"/>
                    <a:pt x="188" y="122"/>
                    <a:pt x="187" y="125"/>
                  </a:cubicBezTo>
                  <a:cubicBezTo>
                    <a:pt x="186" y="127"/>
                    <a:pt x="188" y="129"/>
                    <a:pt x="187" y="130"/>
                  </a:cubicBezTo>
                  <a:cubicBezTo>
                    <a:pt x="186" y="133"/>
                    <a:pt x="183" y="134"/>
                    <a:pt x="184" y="137"/>
                  </a:cubicBezTo>
                  <a:cubicBezTo>
                    <a:pt x="185" y="139"/>
                    <a:pt x="187" y="140"/>
                    <a:pt x="187" y="142"/>
                  </a:cubicBezTo>
                  <a:cubicBezTo>
                    <a:pt x="193" y="144"/>
                    <a:pt x="195" y="145"/>
                    <a:pt x="201" y="142"/>
                  </a:cubicBezTo>
                  <a:cubicBezTo>
                    <a:pt x="205" y="140"/>
                    <a:pt x="206" y="142"/>
                    <a:pt x="210" y="142"/>
                  </a:cubicBezTo>
                  <a:cubicBezTo>
                    <a:pt x="214" y="142"/>
                    <a:pt x="228" y="141"/>
                    <a:pt x="224" y="147"/>
                  </a:cubicBezTo>
                  <a:cubicBezTo>
                    <a:pt x="223" y="151"/>
                    <a:pt x="216" y="152"/>
                    <a:pt x="212" y="150"/>
                  </a:cubicBezTo>
                  <a:cubicBezTo>
                    <a:pt x="210" y="149"/>
                    <a:pt x="210" y="148"/>
                    <a:pt x="207" y="148"/>
                  </a:cubicBezTo>
                  <a:cubicBezTo>
                    <a:pt x="205" y="148"/>
                    <a:pt x="203" y="148"/>
                    <a:pt x="201" y="148"/>
                  </a:cubicBezTo>
                  <a:cubicBezTo>
                    <a:pt x="195" y="149"/>
                    <a:pt x="196" y="153"/>
                    <a:pt x="200" y="156"/>
                  </a:cubicBezTo>
                  <a:cubicBezTo>
                    <a:pt x="204" y="159"/>
                    <a:pt x="204" y="165"/>
                    <a:pt x="200" y="168"/>
                  </a:cubicBezTo>
                  <a:cubicBezTo>
                    <a:pt x="199" y="169"/>
                    <a:pt x="196" y="169"/>
                    <a:pt x="195" y="168"/>
                  </a:cubicBezTo>
                  <a:cubicBezTo>
                    <a:pt x="192" y="167"/>
                    <a:pt x="194" y="164"/>
                    <a:pt x="193" y="162"/>
                  </a:cubicBezTo>
                  <a:cubicBezTo>
                    <a:pt x="190" y="158"/>
                    <a:pt x="186" y="162"/>
                    <a:pt x="185" y="165"/>
                  </a:cubicBezTo>
                  <a:cubicBezTo>
                    <a:pt x="185" y="168"/>
                    <a:pt x="187" y="171"/>
                    <a:pt x="185" y="174"/>
                  </a:cubicBezTo>
                  <a:cubicBezTo>
                    <a:pt x="183" y="177"/>
                    <a:pt x="179" y="178"/>
                    <a:pt x="176" y="179"/>
                  </a:cubicBezTo>
                  <a:cubicBezTo>
                    <a:pt x="173" y="181"/>
                    <a:pt x="170" y="182"/>
                    <a:pt x="166" y="181"/>
                  </a:cubicBezTo>
                  <a:cubicBezTo>
                    <a:pt x="164" y="181"/>
                    <a:pt x="162" y="180"/>
                    <a:pt x="159" y="181"/>
                  </a:cubicBezTo>
                  <a:cubicBezTo>
                    <a:pt x="157" y="182"/>
                    <a:pt x="156" y="184"/>
                    <a:pt x="154" y="184"/>
                  </a:cubicBezTo>
                  <a:cubicBezTo>
                    <a:pt x="152" y="185"/>
                    <a:pt x="149" y="185"/>
                    <a:pt x="147" y="185"/>
                  </a:cubicBezTo>
                  <a:cubicBezTo>
                    <a:pt x="145" y="184"/>
                    <a:pt x="144" y="183"/>
                    <a:pt x="142" y="183"/>
                  </a:cubicBezTo>
                  <a:cubicBezTo>
                    <a:pt x="139" y="183"/>
                    <a:pt x="135" y="186"/>
                    <a:pt x="132" y="184"/>
                  </a:cubicBezTo>
                  <a:cubicBezTo>
                    <a:pt x="131" y="183"/>
                    <a:pt x="129" y="178"/>
                    <a:pt x="129" y="176"/>
                  </a:cubicBezTo>
                  <a:cubicBezTo>
                    <a:pt x="129" y="173"/>
                    <a:pt x="130" y="175"/>
                    <a:pt x="131" y="173"/>
                  </a:cubicBezTo>
                  <a:cubicBezTo>
                    <a:pt x="131" y="172"/>
                    <a:pt x="132" y="172"/>
                    <a:pt x="131" y="171"/>
                  </a:cubicBezTo>
                  <a:cubicBezTo>
                    <a:pt x="130" y="170"/>
                    <a:pt x="128" y="171"/>
                    <a:pt x="127" y="171"/>
                  </a:cubicBezTo>
                  <a:cubicBezTo>
                    <a:pt x="125" y="173"/>
                    <a:pt x="125" y="175"/>
                    <a:pt x="124" y="177"/>
                  </a:cubicBezTo>
                  <a:cubicBezTo>
                    <a:pt x="124" y="178"/>
                    <a:pt x="123" y="179"/>
                    <a:pt x="123" y="181"/>
                  </a:cubicBezTo>
                  <a:cubicBezTo>
                    <a:pt x="123" y="182"/>
                    <a:pt x="124" y="183"/>
                    <a:pt x="124" y="184"/>
                  </a:cubicBezTo>
                  <a:cubicBezTo>
                    <a:pt x="123" y="186"/>
                    <a:pt x="122" y="185"/>
                    <a:pt x="121" y="187"/>
                  </a:cubicBezTo>
                  <a:cubicBezTo>
                    <a:pt x="120" y="188"/>
                    <a:pt x="119" y="189"/>
                    <a:pt x="118" y="190"/>
                  </a:cubicBezTo>
                  <a:cubicBezTo>
                    <a:pt x="116" y="190"/>
                    <a:pt x="114" y="188"/>
                    <a:pt x="112" y="189"/>
                  </a:cubicBezTo>
                  <a:cubicBezTo>
                    <a:pt x="108" y="190"/>
                    <a:pt x="106" y="196"/>
                    <a:pt x="103" y="198"/>
                  </a:cubicBezTo>
                  <a:cubicBezTo>
                    <a:pt x="101" y="200"/>
                    <a:pt x="98" y="201"/>
                    <a:pt x="95" y="202"/>
                  </a:cubicBezTo>
                  <a:cubicBezTo>
                    <a:pt x="93" y="203"/>
                    <a:pt x="91" y="203"/>
                    <a:pt x="89" y="204"/>
                  </a:cubicBezTo>
                  <a:cubicBezTo>
                    <a:pt x="86" y="205"/>
                    <a:pt x="87" y="207"/>
                    <a:pt x="85" y="210"/>
                  </a:cubicBezTo>
                  <a:cubicBezTo>
                    <a:pt x="84" y="211"/>
                    <a:pt x="80" y="214"/>
                    <a:pt x="79" y="213"/>
                  </a:cubicBezTo>
                  <a:cubicBezTo>
                    <a:pt x="77" y="212"/>
                    <a:pt x="78" y="209"/>
                    <a:pt x="77" y="209"/>
                  </a:cubicBezTo>
                  <a:cubicBezTo>
                    <a:pt x="72" y="207"/>
                    <a:pt x="76" y="215"/>
                    <a:pt x="74" y="216"/>
                  </a:cubicBezTo>
                  <a:cubicBezTo>
                    <a:pt x="72" y="217"/>
                    <a:pt x="70" y="216"/>
                    <a:pt x="68" y="215"/>
                  </a:cubicBezTo>
                  <a:cubicBezTo>
                    <a:pt x="66" y="215"/>
                    <a:pt x="64" y="216"/>
                    <a:pt x="62" y="216"/>
                  </a:cubicBezTo>
                  <a:cubicBezTo>
                    <a:pt x="60" y="222"/>
                    <a:pt x="72" y="226"/>
                    <a:pt x="75" y="229"/>
                  </a:cubicBezTo>
                  <a:cubicBezTo>
                    <a:pt x="77" y="234"/>
                    <a:pt x="77" y="242"/>
                    <a:pt x="71" y="242"/>
                  </a:cubicBezTo>
                  <a:cubicBezTo>
                    <a:pt x="66" y="243"/>
                    <a:pt x="61" y="243"/>
                    <a:pt x="57" y="244"/>
                  </a:cubicBezTo>
                  <a:cubicBezTo>
                    <a:pt x="54" y="245"/>
                    <a:pt x="53" y="247"/>
                    <a:pt x="50" y="247"/>
                  </a:cubicBezTo>
                  <a:cubicBezTo>
                    <a:pt x="46" y="246"/>
                    <a:pt x="44" y="244"/>
                    <a:pt x="42" y="248"/>
                  </a:cubicBezTo>
                  <a:cubicBezTo>
                    <a:pt x="41" y="250"/>
                    <a:pt x="41" y="252"/>
                    <a:pt x="41" y="254"/>
                  </a:cubicBezTo>
                  <a:cubicBezTo>
                    <a:pt x="40" y="257"/>
                    <a:pt x="39" y="260"/>
                    <a:pt x="39" y="263"/>
                  </a:cubicBezTo>
                  <a:cubicBezTo>
                    <a:pt x="39" y="266"/>
                    <a:pt x="40" y="267"/>
                    <a:pt x="41" y="270"/>
                  </a:cubicBezTo>
                  <a:cubicBezTo>
                    <a:pt x="41" y="272"/>
                    <a:pt x="40" y="276"/>
                    <a:pt x="41" y="278"/>
                  </a:cubicBezTo>
                  <a:cubicBezTo>
                    <a:pt x="42" y="280"/>
                    <a:pt x="46" y="281"/>
                    <a:pt x="48" y="280"/>
                  </a:cubicBezTo>
                  <a:cubicBezTo>
                    <a:pt x="49" y="280"/>
                    <a:pt x="50" y="280"/>
                    <a:pt x="51" y="280"/>
                  </a:cubicBezTo>
                  <a:cubicBezTo>
                    <a:pt x="52" y="280"/>
                    <a:pt x="52" y="281"/>
                    <a:pt x="52" y="281"/>
                  </a:cubicBezTo>
                  <a:cubicBezTo>
                    <a:pt x="55" y="282"/>
                    <a:pt x="55" y="281"/>
                    <a:pt x="57" y="281"/>
                  </a:cubicBezTo>
                  <a:cubicBezTo>
                    <a:pt x="60" y="281"/>
                    <a:pt x="63" y="282"/>
                    <a:pt x="66" y="282"/>
                  </a:cubicBezTo>
                  <a:cubicBezTo>
                    <a:pt x="71" y="281"/>
                    <a:pt x="74" y="279"/>
                    <a:pt x="78" y="277"/>
                  </a:cubicBezTo>
                  <a:cubicBezTo>
                    <a:pt x="79" y="276"/>
                    <a:pt x="83" y="274"/>
                    <a:pt x="83" y="273"/>
                  </a:cubicBezTo>
                  <a:cubicBezTo>
                    <a:pt x="84" y="271"/>
                    <a:pt x="81" y="270"/>
                    <a:pt x="81" y="268"/>
                  </a:cubicBezTo>
                  <a:cubicBezTo>
                    <a:pt x="80" y="263"/>
                    <a:pt x="87" y="264"/>
                    <a:pt x="89" y="261"/>
                  </a:cubicBezTo>
                  <a:cubicBezTo>
                    <a:pt x="90" y="260"/>
                    <a:pt x="90" y="258"/>
                    <a:pt x="91" y="257"/>
                  </a:cubicBezTo>
                  <a:cubicBezTo>
                    <a:pt x="93" y="256"/>
                    <a:pt x="94" y="256"/>
                    <a:pt x="95" y="256"/>
                  </a:cubicBezTo>
                  <a:cubicBezTo>
                    <a:pt x="95" y="255"/>
                    <a:pt x="97" y="255"/>
                    <a:pt x="97" y="254"/>
                  </a:cubicBezTo>
                  <a:cubicBezTo>
                    <a:pt x="99" y="250"/>
                    <a:pt x="93" y="247"/>
                    <a:pt x="100" y="246"/>
                  </a:cubicBezTo>
                  <a:cubicBezTo>
                    <a:pt x="102" y="246"/>
                    <a:pt x="103" y="248"/>
                    <a:pt x="105" y="248"/>
                  </a:cubicBezTo>
                  <a:cubicBezTo>
                    <a:pt x="107" y="248"/>
                    <a:pt x="110" y="245"/>
                    <a:pt x="111" y="245"/>
                  </a:cubicBezTo>
                  <a:cubicBezTo>
                    <a:pt x="114" y="243"/>
                    <a:pt x="114" y="244"/>
                    <a:pt x="118" y="244"/>
                  </a:cubicBezTo>
                  <a:cubicBezTo>
                    <a:pt x="120" y="244"/>
                    <a:pt x="121" y="244"/>
                    <a:pt x="123" y="242"/>
                  </a:cubicBezTo>
                  <a:cubicBezTo>
                    <a:pt x="126" y="241"/>
                    <a:pt x="129" y="239"/>
                    <a:pt x="131" y="243"/>
                  </a:cubicBezTo>
                  <a:cubicBezTo>
                    <a:pt x="132" y="245"/>
                    <a:pt x="132" y="248"/>
                    <a:pt x="135" y="249"/>
                  </a:cubicBezTo>
                  <a:cubicBezTo>
                    <a:pt x="136" y="250"/>
                    <a:pt x="137" y="249"/>
                    <a:pt x="138" y="249"/>
                  </a:cubicBezTo>
                  <a:cubicBezTo>
                    <a:pt x="139" y="250"/>
                    <a:pt x="139" y="252"/>
                    <a:pt x="140" y="253"/>
                  </a:cubicBezTo>
                  <a:cubicBezTo>
                    <a:pt x="141" y="255"/>
                    <a:pt x="144" y="257"/>
                    <a:pt x="146" y="258"/>
                  </a:cubicBezTo>
                  <a:cubicBezTo>
                    <a:pt x="148" y="259"/>
                    <a:pt x="151" y="258"/>
                    <a:pt x="153" y="260"/>
                  </a:cubicBezTo>
                  <a:cubicBezTo>
                    <a:pt x="153" y="261"/>
                    <a:pt x="153" y="263"/>
                    <a:pt x="153" y="264"/>
                  </a:cubicBezTo>
                  <a:cubicBezTo>
                    <a:pt x="154" y="265"/>
                    <a:pt x="157" y="267"/>
                    <a:pt x="158" y="268"/>
                  </a:cubicBezTo>
                  <a:cubicBezTo>
                    <a:pt x="159" y="269"/>
                    <a:pt x="160" y="268"/>
                    <a:pt x="161" y="271"/>
                  </a:cubicBezTo>
                  <a:cubicBezTo>
                    <a:pt x="161" y="272"/>
                    <a:pt x="160" y="275"/>
                    <a:pt x="160" y="276"/>
                  </a:cubicBezTo>
                  <a:cubicBezTo>
                    <a:pt x="163" y="278"/>
                    <a:pt x="163" y="278"/>
                    <a:pt x="165" y="275"/>
                  </a:cubicBezTo>
                  <a:cubicBezTo>
                    <a:pt x="166" y="274"/>
                    <a:pt x="167" y="272"/>
                    <a:pt x="167" y="271"/>
                  </a:cubicBezTo>
                  <a:cubicBezTo>
                    <a:pt x="166" y="269"/>
                    <a:pt x="164" y="269"/>
                    <a:pt x="163" y="267"/>
                  </a:cubicBezTo>
                  <a:cubicBezTo>
                    <a:pt x="159" y="262"/>
                    <a:pt x="170" y="267"/>
                    <a:pt x="171" y="263"/>
                  </a:cubicBezTo>
                  <a:cubicBezTo>
                    <a:pt x="172" y="259"/>
                    <a:pt x="160" y="257"/>
                    <a:pt x="158" y="256"/>
                  </a:cubicBezTo>
                  <a:cubicBezTo>
                    <a:pt x="156" y="256"/>
                    <a:pt x="153" y="256"/>
                    <a:pt x="152" y="255"/>
                  </a:cubicBezTo>
                  <a:cubicBezTo>
                    <a:pt x="151" y="254"/>
                    <a:pt x="151" y="252"/>
                    <a:pt x="151" y="250"/>
                  </a:cubicBezTo>
                  <a:cubicBezTo>
                    <a:pt x="150" y="247"/>
                    <a:pt x="148" y="248"/>
                    <a:pt x="146" y="246"/>
                  </a:cubicBezTo>
                  <a:cubicBezTo>
                    <a:pt x="143" y="243"/>
                    <a:pt x="142" y="240"/>
                    <a:pt x="143" y="237"/>
                  </a:cubicBezTo>
                  <a:cubicBezTo>
                    <a:pt x="143" y="233"/>
                    <a:pt x="147" y="232"/>
                    <a:pt x="151" y="234"/>
                  </a:cubicBezTo>
                  <a:cubicBezTo>
                    <a:pt x="156" y="236"/>
                    <a:pt x="158" y="243"/>
                    <a:pt x="163" y="245"/>
                  </a:cubicBezTo>
                  <a:cubicBezTo>
                    <a:pt x="166" y="246"/>
                    <a:pt x="166" y="245"/>
                    <a:pt x="168" y="247"/>
                  </a:cubicBezTo>
                  <a:cubicBezTo>
                    <a:pt x="169" y="249"/>
                    <a:pt x="170" y="250"/>
                    <a:pt x="171" y="251"/>
                  </a:cubicBezTo>
                  <a:cubicBezTo>
                    <a:pt x="172" y="252"/>
                    <a:pt x="174" y="253"/>
                    <a:pt x="174" y="254"/>
                  </a:cubicBezTo>
                  <a:cubicBezTo>
                    <a:pt x="175" y="255"/>
                    <a:pt x="175" y="256"/>
                    <a:pt x="175" y="257"/>
                  </a:cubicBezTo>
                  <a:cubicBezTo>
                    <a:pt x="176" y="258"/>
                    <a:pt x="177" y="258"/>
                    <a:pt x="177" y="258"/>
                  </a:cubicBezTo>
                  <a:cubicBezTo>
                    <a:pt x="180" y="263"/>
                    <a:pt x="176" y="268"/>
                    <a:pt x="180" y="272"/>
                  </a:cubicBezTo>
                  <a:cubicBezTo>
                    <a:pt x="182" y="274"/>
                    <a:pt x="185" y="274"/>
                    <a:pt x="186" y="277"/>
                  </a:cubicBezTo>
                  <a:cubicBezTo>
                    <a:pt x="187" y="278"/>
                    <a:pt x="186" y="279"/>
                    <a:pt x="187" y="280"/>
                  </a:cubicBezTo>
                  <a:cubicBezTo>
                    <a:pt x="187" y="280"/>
                    <a:pt x="190" y="282"/>
                    <a:pt x="191" y="282"/>
                  </a:cubicBezTo>
                  <a:cubicBezTo>
                    <a:pt x="196" y="284"/>
                    <a:pt x="196" y="279"/>
                    <a:pt x="195" y="276"/>
                  </a:cubicBezTo>
                  <a:cubicBezTo>
                    <a:pt x="194" y="272"/>
                    <a:pt x="190" y="272"/>
                    <a:pt x="192" y="267"/>
                  </a:cubicBezTo>
                  <a:cubicBezTo>
                    <a:pt x="193" y="266"/>
                    <a:pt x="194" y="265"/>
                    <a:pt x="195" y="264"/>
                  </a:cubicBezTo>
                  <a:cubicBezTo>
                    <a:pt x="195" y="262"/>
                    <a:pt x="194" y="261"/>
                    <a:pt x="196" y="259"/>
                  </a:cubicBezTo>
                  <a:cubicBezTo>
                    <a:pt x="199" y="257"/>
                    <a:pt x="202" y="260"/>
                    <a:pt x="204" y="261"/>
                  </a:cubicBezTo>
                  <a:cubicBezTo>
                    <a:pt x="206" y="261"/>
                    <a:pt x="207" y="261"/>
                    <a:pt x="208" y="263"/>
                  </a:cubicBezTo>
                  <a:cubicBezTo>
                    <a:pt x="209" y="264"/>
                    <a:pt x="212" y="266"/>
                    <a:pt x="212" y="268"/>
                  </a:cubicBezTo>
                  <a:cubicBezTo>
                    <a:pt x="212" y="270"/>
                    <a:pt x="210" y="271"/>
                    <a:pt x="210" y="273"/>
                  </a:cubicBezTo>
                  <a:cubicBezTo>
                    <a:pt x="210" y="274"/>
                    <a:pt x="211" y="274"/>
                    <a:pt x="212" y="275"/>
                  </a:cubicBezTo>
                  <a:cubicBezTo>
                    <a:pt x="212" y="277"/>
                    <a:pt x="212" y="278"/>
                    <a:pt x="212" y="279"/>
                  </a:cubicBezTo>
                  <a:cubicBezTo>
                    <a:pt x="215" y="281"/>
                    <a:pt x="219" y="281"/>
                    <a:pt x="222" y="282"/>
                  </a:cubicBezTo>
                  <a:cubicBezTo>
                    <a:pt x="226" y="283"/>
                    <a:pt x="228" y="284"/>
                    <a:pt x="231" y="286"/>
                  </a:cubicBezTo>
                  <a:cubicBezTo>
                    <a:pt x="236" y="288"/>
                    <a:pt x="236" y="289"/>
                    <a:pt x="241" y="287"/>
                  </a:cubicBezTo>
                  <a:cubicBezTo>
                    <a:pt x="245" y="285"/>
                    <a:pt x="247" y="286"/>
                    <a:pt x="251" y="286"/>
                  </a:cubicBezTo>
                  <a:cubicBezTo>
                    <a:pt x="253" y="286"/>
                    <a:pt x="258" y="284"/>
                    <a:pt x="259" y="286"/>
                  </a:cubicBezTo>
                  <a:cubicBezTo>
                    <a:pt x="261" y="288"/>
                    <a:pt x="256" y="294"/>
                    <a:pt x="255" y="295"/>
                  </a:cubicBezTo>
                  <a:cubicBezTo>
                    <a:pt x="253" y="298"/>
                    <a:pt x="252" y="299"/>
                    <a:pt x="252" y="303"/>
                  </a:cubicBezTo>
                  <a:cubicBezTo>
                    <a:pt x="253" y="307"/>
                    <a:pt x="253" y="309"/>
                    <a:pt x="249" y="312"/>
                  </a:cubicBezTo>
                  <a:cubicBezTo>
                    <a:pt x="245" y="314"/>
                    <a:pt x="246" y="313"/>
                    <a:pt x="243" y="311"/>
                  </a:cubicBezTo>
                  <a:cubicBezTo>
                    <a:pt x="241" y="311"/>
                    <a:pt x="239" y="312"/>
                    <a:pt x="238" y="311"/>
                  </a:cubicBezTo>
                  <a:cubicBezTo>
                    <a:pt x="233" y="311"/>
                    <a:pt x="229" y="309"/>
                    <a:pt x="224" y="310"/>
                  </a:cubicBezTo>
                  <a:cubicBezTo>
                    <a:pt x="222" y="310"/>
                    <a:pt x="220" y="311"/>
                    <a:pt x="217" y="310"/>
                  </a:cubicBezTo>
                  <a:cubicBezTo>
                    <a:pt x="215" y="310"/>
                    <a:pt x="213" y="309"/>
                    <a:pt x="210" y="309"/>
                  </a:cubicBezTo>
                  <a:cubicBezTo>
                    <a:pt x="208" y="309"/>
                    <a:pt x="206" y="310"/>
                    <a:pt x="204" y="310"/>
                  </a:cubicBezTo>
                  <a:cubicBezTo>
                    <a:pt x="201" y="309"/>
                    <a:pt x="200" y="308"/>
                    <a:pt x="198" y="308"/>
                  </a:cubicBezTo>
                  <a:cubicBezTo>
                    <a:pt x="196" y="307"/>
                    <a:pt x="196" y="308"/>
                    <a:pt x="195" y="307"/>
                  </a:cubicBezTo>
                  <a:cubicBezTo>
                    <a:pt x="194" y="306"/>
                    <a:pt x="194" y="304"/>
                    <a:pt x="193" y="303"/>
                  </a:cubicBezTo>
                  <a:cubicBezTo>
                    <a:pt x="190" y="302"/>
                    <a:pt x="185" y="303"/>
                    <a:pt x="183" y="304"/>
                  </a:cubicBezTo>
                  <a:cubicBezTo>
                    <a:pt x="178" y="309"/>
                    <a:pt x="184" y="316"/>
                    <a:pt x="174" y="316"/>
                  </a:cubicBezTo>
                  <a:cubicBezTo>
                    <a:pt x="171" y="316"/>
                    <a:pt x="169" y="315"/>
                    <a:pt x="166" y="314"/>
                  </a:cubicBezTo>
                  <a:cubicBezTo>
                    <a:pt x="165" y="312"/>
                    <a:pt x="164" y="312"/>
                    <a:pt x="162" y="311"/>
                  </a:cubicBezTo>
                  <a:cubicBezTo>
                    <a:pt x="160" y="310"/>
                    <a:pt x="159" y="309"/>
                    <a:pt x="158" y="308"/>
                  </a:cubicBezTo>
                  <a:cubicBezTo>
                    <a:pt x="155" y="307"/>
                    <a:pt x="151" y="307"/>
                    <a:pt x="148" y="306"/>
                  </a:cubicBezTo>
                  <a:cubicBezTo>
                    <a:pt x="146" y="305"/>
                    <a:pt x="143" y="305"/>
                    <a:pt x="140" y="304"/>
                  </a:cubicBezTo>
                  <a:cubicBezTo>
                    <a:pt x="138" y="304"/>
                    <a:pt x="137" y="302"/>
                    <a:pt x="135" y="301"/>
                  </a:cubicBezTo>
                  <a:cubicBezTo>
                    <a:pt x="134" y="300"/>
                    <a:pt x="133" y="300"/>
                    <a:pt x="132" y="300"/>
                  </a:cubicBezTo>
                  <a:cubicBezTo>
                    <a:pt x="127" y="298"/>
                    <a:pt x="130" y="296"/>
                    <a:pt x="133" y="293"/>
                  </a:cubicBezTo>
                  <a:cubicBezTo>
                    <a:pt x="134" y="290"/>
                    <a:pt x="135" y="283"/>
                    <a:pt x="132" y="281"/>
                  </a:cubicBezTo>
                  <a:cubicBezTo>
                    <a:pt x="130" y="280"/>
                    <a:pt x="127" y="280"/>
                    <a:pt x="126" y="280"/>
                  </a:cubicBezTo>
                  <a:cubicBezTo>
                    <a:pt x="123" y="281"/>
                    <a:pt x="121" y="283"/>
                    <a:pt x="118" y="284"/>
                  </a:cubicBezTo>
                  <a:cubicBezTo>
                    <a:pt x="116" y="284"/>
                    <a:pt x="114" y="284"/>
                    <a:pt x="112" y="283"/>
                  </a:cubicBezTo>
                  <a:cubicBezTo>
                    <a:pt x="109" y="282"/>
                    <a:pt x="109" y="282"/>
                    <a:pt x="106" y="282"/>
                  </a:cubicBezTo>
                  <a:cubicBezTo>
                    <a:pt x="105" y="283"/>
                    <a:pt x="103" y="283"/>
                    <a:pt x="101" y="283"/>
                  </a:cubicBezTo>
                  <a:cubicBezTo>
                    <a:pt x="99" y="283"/>
                    <a:pt x="99" y="282"/>
                    <a:pt x="97" y="282"/>
                  </a:cubicBezTo>
                  <a:cubicBezTo>
                    <a:pt x="95" y="282"/>
                    <a:pt x="94" y="283"/>
                    <a:pt x="93" y="283"/>
                  </a:cubicBezTo>
                  <a:cubicBezTo>
                    <a:pt x="91" y="284"/>
                    <a:pt x="89" y="283"/>
                    <a:pt x="88" y="284"/>
                  </a:cubicBezTo>
                  <a:cubicBezTo>
                    <a:pt x="85" y="284"/>
                    <a:pt x="86" y="287"/>
                    <a:pt x="85" y="288"/>
                  </a:cubicBezTo>
                  <a:cubicBezTo>
                    <a:pt x="83" y="290"/>
                    <a:pt x="80" y="290"/>
                    <a:pt x="78" y="290"/>
                  </a:cubicBezTo>
                  <a:cubicBezTo>
                    <a:pt x="77" y="290"/>
                    <a:pt x="75" y="291"/>
                    <a:pt x="73" y="291"/>
                  </a:cubicBezTo>
                  <a:cubicBezTo>
                    <a:pt x="71" y="291"/>
                    <a:pt x="70" y="290"/>
                    <a:pt x="68" y="290"/>
                  </a:cubicBezTo>
                  <a:cubicBezTo>
                    <a:pt x="66" y="290"/>
                    <a:pt x="65" y="290"/>
                    <a:pt x="63" y="290"/>
                  </a:cubicBezTo>
                  <a:cubicBezTo>
                    <a:pt x="61" y="289"/>
                    <a:pt x="61" y="288"/>
                    <a:pt x="59" y="287"/>
                  </a:cubicBezTo>
                  <a:cubicBezTo>
                    <a:pt x="52" y="283"/>
                    <a:pt x="53" y="294"/>
                    <a:pt x="52" y="297"/>
                  </a:cubicBezTo>
                  <a:cubicBezTo>
                    <a:pt x="50" y="300"/>
                    <a:pt x="46" y="300"/>
                    <a:pt x="43" y="302"/>
                  </a:cubicBezTo>
                  <a:cubicBezTo>
                    <a:pt x="39" y="305"/>
                    <a:pt x="39" y="308"/>
                    <a:pt x="38" y="312"/>
                  </a:cubicBezTo>
                  <a:cubicBezTo>
                    <a:pt x="37" y="315"/>
                    <a:pt x="36" y="317"/>
                    <a:pt x="35" y="319"/>
                  </a:cubicBezTo>
                  <a:cubicBezTo>
                    <a:pt x="33" y="323"/>
                    <a:pt x="33" y="325"/>
                    <a:pt x="30" y="327"/>
                  </a:cubicBezTo>
                  <a:cubicBezTo>
                    <a:pt x="27" y="328"/>
                    <a:pt x="25" y="327"/>
                    <a:pt x="23" y="328"/>
                  </a:cubicBezTo>
                  <a:cubicBezTo>
                    <a:pt x="19" y="329"/>
                    <a:pt x="18" y="332"/>
                    <a:pt x="15" y="335"/>
                  </a:cubicBezTo>
                  <a:cubicBezTo>
                    <a:pt x="12" y="338"/>
                    <a:pt x="10" y="336"/>
                    <a:pt x="10" y="340"/>
                  </a:cubicBezTo>
                  <a:cubicBezTo>
                    <a:pt x="9" y="344"/>
                    <a:pt x="8" y="347"/>
                    <a:pt x="6" y="350"/>
                  </a:cubicBezTo>
                  <a:cubicBezTo>
                    <a:pt x="4" y="353"/>
                    <a:pt x="4" y="354"/>
                    <a:pt x="3" y="357"/>
                  </a:cubicBezTo>
                  <a:cubicBezTo>
                    <a:pt x="3" y="361"/>
                    <a:pt x="3" y="361"/>
                    <a:pt x="4" y="365"/>
                  </a:cubicBezTo>
                  <a:cubicBezTo>
                    <a:pt x="5" y="368"/>
                    <a:pt x="4" y="371"/>
                    <a:pt x="4" y="374"/>
                  </a:cubicBezTo>
                  <a:cubicBezTo>
                    <a:pt x="4" y="376"/>
                    <a:pt x="5" y="377"/>
                    <a:pt x="5" y="378"/>
                  </a:cubicBezTo>
                  <a:cubicBezTo>
                    <a:pt x="4" y="380"/>
                    <a:pt x="3" y="382"/>
                    <a:pt x="3" y="383"/>
                  </a:cubicBezTo>
                  <a:cubicBezTo>
                    <a:pt x="3" y="385"/>
                    <a:pt x="3" y="387"/>
                    <a:pt x="3" y="389"/>
                  </a:cubicBezTo>
                  <a:cubicBezTo>
                    <a:pt x="3" y="391"/>
                    <a:pt x="2" y="390"/>
                    <a:pt x="2" y="391"/>
                  </a:cubicBezTo>
                  <a:cubicBezTo>
                    <a:pt x="0" y="396"/>
                    <a:pt x="2" y="398"/>
                    <a:pt x="5" y="401"/>
                  </a:cubicBezTo>
                  <a:cubicBezTo>
                    <a:pt x="8" y="404"/>
                    <a:pt x="10" y="407"/>
                    <a:pt x="12" y="411"/>
                  </a:cubicBezTo>
                  <a:cubicBezTo>
                    <a:pt x="13" y="414"/>
                    <a:pt x="15" y="418"/>
                    <a:pt x="18" y="420"/>
                  </a:cubicBezTo>
                  <a:cubicBezTo>
                    <a:pt x="20" y="422"/>
                    <a:pt x="24" y="423"/>
                    <a:pt x="25" y="425"/>
                  </a:cubicBezTo>
                  <a:cubicBezTo>
                    <a:pt x="27" y="426"/>
                    <a:pt x="27" y="429"/>
                    <a:pt x="28" y="431"/>
                  </a:cubicBezTo>
                  <a:cubicBezTo>
                    <a:pt x="30" y="433"/>
                    <a:pt x="30" y="432"/>
                    <a:pt x="33" y="433"/>
                  </a:cubicBezTo>
                  <a:cubicBezTo>
                    <a:pt x="35" y="433"/>
                    <a:pt x="35" y="434"/>
                    <a:pt x="37" y="435"/>
                  </a:cubicBezTo>
                  <a:cubicBezTo>
                    <a:pt x="39" y="436"/>
                    <a:pt x="40" y="436"/>
                    <a:pt x="42" y="436"/>
                  </a:cubicBezTo>
                  <a:cubicBezTo>
                    <a:pt x="44" y="437"/>
                    <a:pt x="46" y="441"/>
                    <a:pt x="49" y="440"/>
                  </a:cubicBezTo>
                  <a:cubicBezTo>
                    <a:pt x="50" y="440"/>
                    <a:pt x="52" y="438"/>
                    <a:pt x="53" y="438"/>
                  </a:cubicBezTo>
                  <a:cubicBezTo>
                    <a:pt x="55" y="437"/>
                    <a:pt x="55" y="436"/>
                    <a:pt x="57" y="436"/>
                  </a:cubicBezTo>
                  <a:cubicBezTo>
                    <a:pt x="61" y="436"/>
                    <a:pt x="64" y="437"/>
                    <a:pt x="67" y="437"/>
                  </a:cubicBezTo>
                  <a:cubicBezTo>
                    <a:pt x="71" y="437"/>
                    <a:pt x="75" y="438"/>
                    <a:pt x="78" y="437"/>
                  </a:cubicBezTo>
                  <a:cubicBezTo>
                    <a:pt x="81" y="436"/>
                    <a:pt x="84" y="434"/>
                    <a:pt x="86" y="432"/>
                  </a:cubicBezTo>
                  <a:cubicBezTo>
                    <a:pt x="90" y="429"/>
                    <a:pt x="98" y="428"/>
                    <a:pt x="102" y="431"/>
                  </a:cubicBezTo>
                  <a:cubicBezTo>
                    <a:pt x="103" y="432"/>
                    <a:pt x="104" y="434"/>
                    <a:pt x="106" y="435"/>
                  </a:cubicBezTo>
                  <a:cubicBezTo>
                    <a:pt x="108" y="436"/>
                    <a:pt x="111" y="435"/>
                    <a:pt x="113" y="435"/>
                  </a:cubicBezTo>
                  <a:cubicBezTo>
                    <a:pt x="116" y="436"/>
                    <a:pt x="117" y="439"/>
                    <a:pt x="121" y="440"/>
                  </a:cubicBezTo>
                  <a:cubicBezTo>
                    <a:pt x="128" y="440"/>
                    <a:pt x="132" y="443"/>
                    <a:pt x="130" y="451"/>
                  </a:cubicBezTo>
                  <a:cubicBezTo>
                    <a:pt x="129" y="452"/>
                    <a:pt x="129" y="453"/>
                    <a:pt x="129" y="454"/>
                  </a:cubicBezTo>
                  <a:cubicBezTo>
                    <a:pt x="129" y="455"/>
                    <a:pt x="129" y="455"/>
                    <a:pt x="129" y="456"/>
                  </a:cubicBezTo>
                  <a:cubicBezTo>
                    <a:pt x="129" y="457"/>
                    <a:pt x="128" y="457"/>
                    <a:pt x="128" y="458"/>
                  </a:cubicBezTo>
                  <a:cubicBezTo>
                    <a:pt x="123" y="466"/>
                    <a:pt x="134" y="470"/>
                    <a:pt x="137" y="475"/>
                  </a:cubicBezTo>
                  <a:cubicBezTo>
                    <a:pt x="139" y="478"/>
                    <a:pt x="139" y="483"/>
                    <a:pt x="141" y="485"/>
                  </a:cubicBezTo>
                  <a:cubicBezTo>
                    <a:pt x="142" y="486"/>
                    <a:pt x="143" y="486"/>
                    <a:pt x="144" y="487"/>
                  </a:cubicBezTo>
                  <a:cubicBezTo>
                    <a:pt x="146" y="488"/>
                    <a:pt x="146" y="490"/>
                    <a:pt x="146" y="492"/>
                  </a:cubicBezTo>
                  <a:cubicBezTo>
                    <a:pt x="149" y="498"/>
                    <a:pt x="148" y="505"/>
                    <a:pt x="148" y="512"/>
                  </a:cubicBezTo>
                  <a:cubicBezTo>
                    <a:pt x="148" y="516"/>
                    <a:pt x="145" y="517"/>
                    <a:pt x="144" y="520"/>
                  </a:cubicBezTo>
                  <a:cubicBezTo>
                    <a:pt x="142" y="523"/>
                    <a:pt x="143" y="526"/>
                    <a:pt x="142" y="529"/>
                  </a:cubicBezTo>
                  <a:cubicBezTo>
                    <a:pt x="141" y="532"/>
                    <a:pt x="138" y="534"/>
                    <a:pt x="138" y="537"/>
                  </a:cubicBezTo>
                  <a:cubicBezTo>
                    <a:pt x="139" y="540"/>
                    <a:pt x="140" y="541"/>
                    <a:pt x="141" y="542"/>
                  </a:cubicBezTo>
                  <a:cubicBezTo>
                    <a:pt x="142" y="544"/>
                    <a:pt x="142" y="546"/>
                    <a:pt x="143" y="548"/>
                  </a:cubicBezTo>
                  <a:cubicBezTo>
                    <a:pt x="144" y="550"/>
                    <a:pt x="145" y="552"/>
                    <a:pt x="147" y="553"/>
                  </a:cubicBezTo>
                  <a:cubicBezTo>
                    <a:pt x="148" y="554"/>
                    <a:pt x="148" y="554"/>
                    <a:pt x="149" y="554"/>
                  </a:cubicBezTo>
                  <a:cubicBezTo>
                    <a:pt x="149" y="555"/>
                    <a:pt x="151" y="554"/>
                    <a:pt x="151" y="555"/>
                  </a:cubicBezTo>
                  <a:cubicBezTo>
                    <a:pt x="154" y="556"/>
                    <a:pt x="152" y="561"/>
                    <a:pt x="154" y="563"/>
                  </a:cubicBezTo>
                  <a:cubicBezTo>
                    <a:pt x="155" y="566"/>
                    <a:pt x="157" y="569"/>
                    <a:pt x="158" y="572"/>
                  </a:cubicBezTo>
                  <a:cubicBezTo>
                    <a:pt x="158" y="575"/>
                    <a:pt x="158" y="579"/>
                    <a:pt x="158" y="582"/>
                  </a:cubicBezTo>
                  <a:cubicBezTo>
                    <a:pt x="159" y="584"/>
                    <a:pt x="159" y="586"/>
                    <a:pt x="159" y="588"/>
                  </a:cubicBezTo>
                  <a:cubicBezTo>
                    <a:pt x="160" y="590"/>
                    <a:pt x="160" y="590"/>
                    <a:pt x="162" y="591"/>
                  </a:cubicBezTo>
                  <a:cubicBezTo>
                    <a:pt x="164" y="593"/>
                    <a:pt x="164" y="596"/>
                    <a:pt x="164" y="599"/>
                  </a:cubicBezTo>
                  <a:cubicBezTo>
                    <a:pt x="165" y="602"/>
                    <a:pt x="168" y="605"/>
                    <a:pt x="169" y="608"/>
                  </a:cubicBezTo>
                  <a:cubicBezTo>
                    <a:pt x="171" y="612"/>
                    <a:pt x="172" y="620"/>
                    <a:pt x="177" y="622"/>
                  </a:cubicBezTo>
                  <a:cubicBezTo>
                    <a:pt x="179" y="623"/>
                    <a:pt x="181" y="622"/>
                    <a:pt x="183" y="622"/>
                  </a:cubicBezTo>
                  <a:cubicBezTo>
                    <a:pt x="185" y="621"/>
                    <a:pt x="188" y="621"/>
                    <a:pt x="191" y="621"/>
                  </a:cubicBezTo>
                  <a:cubicBezTo>
                    <a:pt x="192" y="621"/>
                    <a:pt x="194" y="622"/>
                    <a:pt x="196" y="622"/>
                  </a:cubicBezTo>
                  <a:cubicBezTo>
                    <a:pt x="198" y="622"/>
                    <a:pt x="199" y="621"/>
                    <a:pt x="201" y="620"/>
                  </a:cubicBezTo>
                  <a:cubicBezTo>
                    <a:pt x="202" y="620"/>
                    <a:pt x="204" y="620"/>
                    <a:pt x="206" y="620"/>
                  </a:cubicBezTo>
                  <a:cubicBezTo>
                    <a:pt x="208" y="619"/>
                    <a:pt x="208" y="615"/>
                    <a:pt x="210" y="615"/>
                  </a:cubicBezTo>
                  <a:cubicBezTo>
                    <a:pt x="213" y="614"/>
                    <a:pt x="215" y="615"/>
                    <a:pt x="218" y="614"/>
                  </a:cubicBezTo>
                  <a:cubicBezTo>
                    <a:pt x="222" y="612"/>
                    <a:pt x="224" y="608"/>
                    <a:pt x="227" y="605"/>
                  </a:cubicBezTo>
                  <a:cubicBezTo>
                    <a:pt x="230" y="602"/>
                    <a:pt x="233" y="598"/>
                    <a:pt x="236" y="595"/>
                  </a:cubicBezTo>
                  <a:cubicBezTo>
                    <a:pt x="238" y="593"/>
                    <a:pt x="243" y="590"/>
                    <a:pt x="243" y="586"/>
                  </a:cubicBezTo>
                  <a:cubicBezTo>
                    <a:pt x="243" y="584"/>
                    <a:pt x="238" y="582"/>
                    <a:pt x="239" y="579"/>
                  </a:cubicBezTo>
                  <a:cubicBezTo>
                    <a:pt x="240" y="577"/>
                    <a:pt x="245" y="579"/>
                    <a:pt x="247" y="577"/>
                  </a:cubicBezTo>
                  <a:cubicBezTo>
                    <a:pt x="250" y="576"/>
                    <a:pt x="255" y="570"/>
                    <a:pt x="254" y="566"/>
                  </a:cubicBezTo>
                  <a:cubicBezTo>
                    <a:pt x="254" y="564"/>
                    <a:pt x="253" y="565"/>
                    <a:pt x="252" y="564"/>
                  </a:cubicBezTo>
                  <a:cubicBezTo>
                    <a:pt x="251" y="562"/>
                    <a:pt x="251" y="560"/>
                    <a:pt x="251" y="558"/>
                  </a:cubicBezTo>
                  <a:cubicBezTo>
                    <a:pt x="250" y="555"/>
                    <a:pt x="252" y="554"/>
                    <a:pt x="253" y="552"/>
                  </a:cubicBezTo>
                  <a:cubicBezTo>
                    <a:pt x="244" y="552"/>
                    <a:pt x="261" y="541"/>
                    <a:pt x="262" y="540"/>
                  </a:cubicBezTo>
                  <a:cubicBezTo>
                    <a:pt x="265" y="538"/>
                    <a:pt x="268" y="535"/>
                    <a:pt x="272" y="533"/>
                  </a:cubicBezTo>
                  <a:cubicBezTo>
                    <a:pt x="274" y="532"/>
                    <a:pt x="276" y="531"/>
                    <a:pt x="278" y="529"/>
                  </a:cubicBezTo>
                  <a:cubicBezTo>
                    <a:pt x="282" y="524"/>
                    <a:pt x="280" y="518"/>
                    <a:pt x="279" y="512"/>
                  </a:cubicBezTo>
                  <a:cubicBezTo>
                    <a:pt x="278" y="510"/>
                    <a:pt x="278" y="509"/>
                    <a:pt x="278" y="508"/>
                  </a:cubicBezTo>
                  <a:cubicBezTo>
                    <a:pt x="277" y="505"/>
                    <a:pt x="276" y="503"/>
                    <a:pt x="275" y="501"/>
                  </a:cubicBezTo>
                  <a:cubicBezTo>
                    <a:pt x="274" y="496"/>
                    <a:pt x="276" y="490"/>
                    <a:pt x="272" y="488"/>
                  </a:cubicBezTo>
                  <a:cubicBezTo>
                    <a:pt x="270" y="487"/>
                    <a:pt x="269" y="488"/>
                    <a:pt x="268" y="486"/>
                  </a:cubicBezTo>
                  <a:cubicBezTo>
                    <a:pt x="268" y="485"/>
                    <a:pt x="269" y="483"/>
                    <a:pt x="270" y="483"/>
                  </a:cubicBezTo>
                  <a:cubicBezTo>
                    <a:pt x="272" y="480"/>
                    <a:pt x="275" y="479"/>
                    <a:pt x="277" y="477"/>
                  </a:cubicBezTo>
                  <a:cubicBezTo>
                    <a:pt x="280" y="474"/>
                    <a:pt x="280" y="470"/>
                    <a:pt x="282" y="466"/>
                  </a:cubicBezTo>
                  <a:cubicBezTo>
                    <a:pt x="284" y="465"/>
                    <a:pt x="285" y="463"/>
                    <a:pt x="286" y="461"/>
                  </a:cubicBezTo>
                  <a:cubicBezTo>
                    <a:pt x="287" y="458"/>
                    <a:pt x="286" y="457"/>
                    <a:pt x="289" y="456"/>
                  </a:cubicBezTo>
                  <a:cubicBezTo>
                    <a:pt x="291" y="455"/>
                    <a:pt x="294" y="455"/>
                    <a:pt x="296" y="454"/>
                  </a:cubicBezTo>
                  <a:cubicBezTo>
                    <a:pt x="298" y="453"/>
                    <a:pt x="302" y="453"/>
                    <a:pt x="304" y="451"/>
                  </a:cubicBezTo>
                  <a:cubicBezTo>
                    <a:pt x="304" y="450"/>
                    <a:pt x="303" y="448"/>
                    <a:pt x="304" y="447"/>
                  </a:cubicBezTo>
                  <a:cubicBezTo>
                    <a:pt x="304" y="445"/>
                    <a:pt x="306" y="444"/>
                    <a:pt x="307" y="443"/>
                  </a:cubicBezTo>
                  <a:cubicBezTo>
                    <a:pt x="309" y="440"/>
                    <a:pt x="310" y="438"/>
                    <a:pt x="313" y="436"/>
                  </a:cubicBezTo>
                  <a:cubicBezTo>
                    <a:pt x="316" y="435"/>
                    <a:pt x="318" y="434"/>
                    <a:pt x="320" y="431"/>
                  </a:cubicBezTo>
                  <a:cubicBezTo>
                    <a:pt x="322" y="429"/>
                    <a:pt x="324" y="427"/>
                    <a:pt x="324" y="424"/>
                  </a:cubicBezTo>
                  <a:cubicBezTo>
                    <a:pt x="324" y="422"/>
                    <a:pt x="324" y="420"/>
                    <a:pt x="324" y="419"/>
                  </a:cubicBezTo>
                  <a:cubicBezTo>
                    <a:pt x="325" y="414"/>
                    <a:pt x="329" y="411"/>
                    <a:pt x="330" y="407"/>
                  </a:cubicBezTo>
                  <a:cubicBezTo>
                    <a:pt x="331" y="400"/>
                    <a:pt x="324" y="405"/>
                    <a:pt x="321" y="406"/>
                  </a:cubicBezTo>
                  <a:cubicBezTo>
                    <a:pt x="318" y="408"/>
                    <a:pt x="316" y="408"/>
                    <a:pt x="312" y="407"/>
                  </a:cubicBezTo>
                  <a:cubicBezTo>
                    <a:pt x="309" y="407"/>
                    <a:pt x="310" y="407"/>
                    <a:pt x="308" y="408"/>
                  </a:cubicBezTo>
                  <a:cubicBezTo>
                    <a:pt x="306" y="409"/>
                    <a:pt x="303" y="410"/>
                    <a:pt x="301" y="409"/>
                  </a:cubicBezTo>
                  <a:cubicBezTo>
                    <a:pt x="298" y="409"/>
                    <a:pt x="297" y="407"/>
                    <a:pt x="295" y="406"/>
                  </a:cubicBezTo>
                  <a:cubicBezTo>
                    <a:pt x="291" y="403"/>
                    <a:pt x="291" y="400"/>
                    <a:pt x="288" y="396"/>
                  </a:cubicBezTo>
                  <a:cubicBezTo>
                    <a:pt x="286" y="393"/>
                    <a:pt x="283" y="396"/>
                    <a:pt x="280" y="393"/>
                  </a:cubicBezTo>
                  <a:cubicBezTo>
                    <a:pt x="279" y="392"/>
                    <a:pt x="280" y="390"/>
                    <a:pt x="279" y="389"/>
                  </a:cubicBezTo>
                  <a:cubicBezTo>
                    <a:pt x="277" y="388"/>
                    <a:pt x="276" y="389"/>
                    <a:pt x="275" y="388"/>
                  </a:cubicBezTo>
                  <a:cubicBezTo>
                    <a:pt x="273" y="387"/>
                    <a:pt x="273" y="383"/>
                    <a:pt x="273" y="381"/>
                  </a:cubicBezTo>
                  <a:cubicBezTo>
                    <a:pt x="270" y="380"/>
                    <a:pt x="268" y="379"/>
                    <a:pt x="267" y="375"/>
                  </a:cubicBezTo>
                  <a:cubicBezTo>
                    <a:pt x="267" y="374"/>
                    <a:pt x="267" y="372"/>
                    <a:pt x="266" y="371"/>
                  </a:cubicBezTo>
                  <a:cubicBezTo>
                    <a:pt x="266" y="370"/>
                    <a:pt x="263" y="370"/>
                    <a:pt x="262" y="369"/>
                  </a:cubicBezTo>
                  <a:cubicBezTo>
                    <a:pt x="258" y="364"/>
                    <a:pt x="259" y="357"/>
                    <a:pt x="255" y="353"/>
                  </a:cubicBezTo>
                  <a:cubicBezTo>
                    <a:pt x="252" y="349"/>
                    <a:pt x="252" y="345"/>
                    <a:pt x="249" y="342"/>
                  </a:cubicBezTo>
                  <a:cubicBezTo>
                    <a:pt x="247" y="339"/>
                    <a:pt x="245" y="338"/>
                    <a:pt x="244" y="333"/>
                  </a:cubicBezTo>
                  <a:cubicBezTo>
                    <a:pt x="244" y="331"/>
                    <a:pt x="242" y="329"/>
                    <a:pt x="242" y="327"/>
                  </a:cubicBezTo>
                  <a:cubicBezTo>
                    <a:pt x="242" y="323"/>
                    <a:pt x="248" y="323"/>
                    <a:pt x="252" y="323"/>
                  </a:cubicBezTo>
                  <a:cubicBezTo>
                    <a:pt x="252" y="325"/>
                    <a:pt x="253" y="327"/>
                    <a:pt x="253" y="329"/>
                  </a:cubicBezTo>
                  <a:cubicBezTo>
                    <a:pt x="254" y="331"/>
                    <a:pt x="256" y="332"/>
                    <a:pt x="257" y="333"/>
                  </a:cubicBezTo>
                  <a:cubicBezTo>
                    <a:pt x="260" y="336"/>
                    <a:pt x="260" y="337"/>
                    <a:pt x="261" y="340"/>
                  </a:cubicBezTo>
                  <a:cubicBezTo>
                    <a:pt x="261" y="342"/>
                    <a:pt x="263" y="344"/>
                    <a:pt x="265" y="346"/>
                  </a:cubicBezTo>
                  <a:cubicBezTo>
                    <a:pt x="266" y="348"/>
                    <a:pt x="268" y="350"/>
                    <a:pt x="270" y="352"/>
                  </a:cubicBezTo>
                  <a:cubicBezTo>
                    <a:pt x="272" y="354"/>
                    <a:pt x="274" y="355"/>
                    <a:pt x="275" y="358"/>
                  </a:cubicBezTo>
                  <a:cubicBezTo>
                    <a:pt x="276" y="360"/>
                    <a:pt x="276" y="363"/>
                    <a:pt x="278" y="365"/>
                  </a:cubicBezTo>
                  <a:cubicBezTo>
                    <a:pt x="279" y="366"/>
                    <a:pt x="280" y="366"/>
                    <a:pt x="281" y="367"/>
                  </a:cubicBezTo>
                  <a:cubicBezTo>
                    <a:pt x="283" y="369"/>
                    <a:pt x="283" y="372"/>
                    <a:pt x="285" y="375"/>
                  </a:cubicBezTo>
                  <a:cubicBezTo>
                    <a:pt x="286" y="377"/>
                    <a:pt x="287" y="377"/>
                    <a:pt x="287" y="379"/>
                  </a:cubicBezTo>
                  <a:cubicBezTo>
                    <a:pt x="288" y="382"/>
                    <a:pt x="287" y="383"/>
                    <a:pt x="290" y="385"/>
                  </a:cubicBezTo>
                  <a:cubicBezTo>
                    <a:pt x="293" y="388"/>
                    <a:pt x="292" y="388"/>
                    <a:pt x="292" y="393"/>
                  </a:cubicBezTo>
                  <a:cubicBezTo>
                    <a:pt x="293" y="395"/>
                    <a:pt x="293" y="396"/>
                    <a:pt x="296" y="397"/>
                  </a:cubicBezTo>
                  <a:cubicBezTo>
                    <a:pt x="299" y="399"/>
                    <a:pt x="302" y="397"/>
                    <a:pt x="305" y="395"/>
                  </a:cubicBezTo>
                  <a:cubicBezTo>
                    <a:pt x="309" y="393"/>
                    <a:pt x="313" y="393"/>
                    <a:pt x="317" y="392"/>
                  </a:cubicBezTo>
                  <a:cubicBezTo>
                    <a:pt x="322" y="390"/>
                    <a:pt x="327" y="388"/>
                    <a:pt x="331" y="385"/>
                  </a:cubicBezTo>
                  <a:cubicBezTo>
                    <a:pt x="335" y="382"/>
                    <a:pt x="337" y="379"/>
                    <a:pt x="342" y="379"/>
                  </a:cubicBezTo>
                  <a:cubicBezTo>
                    <a:pt x="350" y="378"/>
                    <a:pt x="355" y="376"/>
                    <a:pt x="361" y="369"/>
                  </a:cubicBezTo>
                  <a:cubicBezTo>
                    <a:pt x="362" y="368"/>
                    <a:pt x="364" y="367"/>
                    <a:pt x="366" y="366"/>
                  </a:cubicBezTo>
                  <a:cubicBezTo>
                    <a:pt x="367" y="365"/>
                    <a:pt x="367" y="363"/>
                    <a:pt x="368" y="361"/>
                  </a:cubicBezTo>
                  <a:cubicBezTo>
                    <a:pt x="369" y="359"/>
                    <a:pt x="370" y="358"/>
                    <a:pt x="370" y="356"/>
                  </a:cubicBezTo>
                  <a:cubicBezTo>
                    <a:pt x="369" y="355"/>
                    <a:pt x="368" y="355"/>
                    <a:pt x="367" y="354"/>
                  </a:cubicBezTo>
                  <a:cubicBezTo>
                    <a:pt x="365" y="353"/>
                    <a:pt x="365" y="352"/>
                    <a:pt x="364" y="351"/>
                  </a:cubicBezTo>
                  <a:cubicBezTo>
                    <a:pt x="362" y="348"/>
                    <a:pt x="362" y="348"/>
                    <a:pt x="359" y="346"/>
                  </a:cubicBezTo>
                  <a:cubicBezTo>
                    <a:pt x="355" y="344"/>
                    <a:pt x="358" y="339"/>
                    <a:pt x="352" y="339"/>
                  </a:cubicBezTo>
                  <a:cubicBezTo>
                    <a:pt x="347" y="338"/>
                    <a:pt x="343" y="347"/>
                    <a:pt x="338" y="345"/>
                  </a:cubicBezTo>
                  <a:cubicBezTo>
                    <a:pt x="336" y="344"/>
                    <a:pt x="336" y="341"/>
                    <a:pt x="335" y="340"/>
                  </a:cubicBezTo>
                  <a:cubicBezTo>
                    <a:pt x="333" y="337"/>
                    <a:pt x="331" y="338"/>
                    <a:pt x="327" y="338"/>
                  </a:cubicBezTo>
                  <a:cubicBezTo>
                    <a:pt x="327" y="335"/>
                    <a:pt x="327" y="335"/>
                    <a:pt x="326" y="333"/>
                  </a:cubicBezTo>
                  <a:cubicBezTo>
                    <a:pt x="324" y="332"/>
                    <a:pt x="322" y="332"/>
                    <a:pt x="321" y="329"/>
                  </a:cubicBezTo>
                  <a:cubicBezTo>
                    <a:pt x="319" y="327"/>
                    <a:pt x="320" y="325"/>
                    <a:pt x="319" y="323"/>
                  </a:cubicBezTo>
                  <a:cubicBezTo>
                    <a:pt x="318" y="320"/>
                    <a:pt x="316" y="322"/>
                    <a:pt x="314" y="320"/>
                  </a:cubicBezTo>
                  <a:cubicBezTo>
                    <a:pt x="310" y="315"/>
                    <a:pt x="319" y="313"/>
                    <a:pt x="322" y="316"/>
                  </a:cubicBezTo>
                  <a:cubicBezTo>
                    <a:pt x="324" y="318"/>
                    <a:pt x="324" y="319"/>
                    <a:pt x="326" y="321"/>
                  </a:cubicBezTo>
                  <a:cubicBezTo>
                    <a:pt x="328" y="322"/>
                    <a:pt x="330" y="323"/>
                    <a:pt x="332" y="325"/>
                  </a:cubicBezTo>
                  <a:cubicBezTo>
                    <a:pt x="333" y="325"/>
                    <a:pt x="334" y="327"/>
                    <a:pt x="335" y="328"/>
                  </a:cubicBezTo>
                  <a:cubicBezTo>
                    <a:pt x="337" y="329"/>
                    <a:pt x="339" y="328"/>
                    <a:pt x="340" y="330"/>
                  </a:cubicBezTo>
                  <a:cubicBezTo>
                    <a:pt x="342" y="332"/>
                    <a:pt x="341" y="332"/>
                    <a:pt x="344" y="332"/>
                  </a:cubicBezTo>
                  <a:cubicBezTo>
                    <a:pt x="348" y="333"/>
                    <a:pt x="351" y="330"/>
                    <a:pt x="355" y="331"/>
                  </a:cubicBezTo>
                  <a:cubicBezTo>
                    <a:pt x="358" y="332"/>
                    <a:pt x="357" y="335"/>
                    <a:pt x="360" y="337"/>
                  </a:cubicBezTo>
                  <a:cubicBezTo>
                    <a:pt x="367" y="338"/>
                    <a:pt x="367" y="338"/>
                    <a:pt x="367" y="338"/>
                  </a:cubicBezTo>
                  <a:cubicBezTo>
                    <a:pt x="378" y="348"/>
                    <a:pt x="394" y="331"/>
                    <a:pt x="405" y="342"/>
                  </a:cubicBezTo>
                  <a:cubicBezTo>
                    <a:pt x="406" y="344"/>
                    <a:pt x="408" y="346"/>
                    <a:pt x="410" y="347"/>
                  </a:cubicBezTo>
                  <a:cubicBezTo>
                    <a:pt x="411" y="348"/>
                    <a:pt x="413" y="348"/>
                    <a:pt x="414" y="349"/>
                  </a:cubicBezTo>
                  <a:cubicBezTo>
                    <a:pt x="415" y="350"/>
                    <a:pt x="413" y="352"/>
                    <a:pt x="414" y="354"/>
                  </a:cubicBezTo>
                  <a:cubicBezTo>
                    <a:pt x="416" y="358"/>
                    <a:pt x="427" y="362"/>
                    <a:pt x="430" y="356"/>
                  </a:cubicBezTo>
                  <a:cubicBezTo>
                    <a:pt x="434" y="361"/>
                    <a:pt x="433" y="368"/>
                    <a:pt x="435" y="373"/>
                  </a:cubicBezTo>
                  <a:cubicBezTo>
                    <a:pt x="436" y="379"/>
                    <a:pt x="439" y="384"/>
                    <a:pt x="441" y="389"/>
                  </a:cubicBezTo>
                  <a:cubicBezTo>
                    <a:pt x="444" y="396"/>
                    <a:pt x="445" y="404"/>
                    <a:pt x="450" y="410"/>
                  </a:cubicBezTo>
                  <a:cubicBezTo>
                    <a:pt x="454" y="415"/>
                    <a:pt x="456" y="420"/>
                    <a:pt x="462" y="414"/>
                  </a:cubicBezTo>
                  <a:cubicBezTo>
                    <a:pt x="468" y="407"/>
                    <a:pt x="466" y="401"/>
                    <a:pt x="467" y="392"/>
                  </a:cubicBezTo>
                  <a:cubicBezTo>
                    <a:pt x="468" y="388"/>
                    <a:pt x="471" y="386"/>
                    <a:pt x="474" y="383"/>
                  </a:cubicBezTo>
                  <a:cubicBezTo>
                    <a:pt x="480" y="378"/>
                    <a:pt x="484" y="369"/>
                    <a:pt x="490" y="364"/>
                  </a:cubicBezTo>
                  <a:cubicBezTo>
                    <a:pt x="493" y="361"/>
                    <a:pt x="500" y="358"/>
                    <a:pt x="504" y="357"/>
                  </a:cubicBezTo>
                  <a:cubicBezTo>
                    <a:pt x="506" y="356"/>
                    <a:pt x="509" y="357"/>
                    <a:pt x="511" y="356"/>
                  </a:cubicBezTo>
                  <a:cubicBezTo>
                    <a:pt x="514" y="356"/>
                    <a:pt x="516" y="353"/>
                    <a:pt x="519" y="353"/>
                  </a:cubicBezTo>
                  <a:cubicBezTo>
                    <a:pt x="531" y="351"/>
                    <a:pt x="521" y="383"/>
                    <a:pt x="540" y="380"/>
                  </a:cubicBezTo>
                  <a:cubicBezTo>
                    <a:pt x="542" y="380"/>
                    <a:pt x="548" y="377"/>
                    <a:pt x="550" y="378"/>
                  </a:cubicBezTo>
                  <a:cubicBezTo>
                    <a:pt x="554" y="379"/>
                    <a:pt x="555" y="385"/>
                    <a:pt x="556" y="389"/>
                  </a:cubicBezTo>
                  <a:cubicBezTo>
                    <a:pt x="557" y="392"/>
                    <a:pt x="559" y="394"/>
                    <a:pt x="560" y="397"/>
                  </a:cubicBezTo>
                  <a:cubicBezTo>
                    <a:pt x="562" y="402"/>
                    <a:pt x="561" y="408"/>
                    <a:pt x="559" y="413"/>
                  </a:cubicBezTo>
                  <a:cubicBezTo>
                    <a:pt x="558" y="421"/>
                    <a:pt x="562" y="422"/>
                    <a:pt x="564" y="429"/>
                  </a:cubicBezTo>
                  <a:cubicBezTo>
                    <a:pt x="567" y="436"/>
                    <a:pt x="569" y="444"/>
                    <a:pt x="575" y="449"/>
                  </a:cubicBezTo>
                  <a:cubicBezTo>
                    <a:pt x="580" y="454"/>
                    <a:pt x="586" y="454"/>
                    <a:pt x="587" y="447"/>
                  </a:cubicBezTo>
                  <a:cubicBezTo>
                    <a:pt x="587" y="438"/>
                    <a:pt x="585" y="433"/>
                    <a:pt x="578" y="429"/>
                  </a:cubicBezTo>
                  <a:cubicBezTo>
                    <a:pt x="572" y="425"/>
                    <a:pt x="568" y="423"/>
                    <a:pt x="566" y="416"/>
                  </a:cubicBezTo>
                  <a:cubicBezTo>
                    <a:pt x="565" y="413"/>
                    <a:pt x="563" y="402"/>
                    <a:pt x="566" y="399"/>
                  </a:cubicBezTo>
                  <a:cubicBezTo>
                    <a:pt x="569" y="396"/>
                    <a:pt x="576" y="402"/>
                    <a:pt x="578" y="404"/>
                  </a:cubicBezTo>
                  <a:cubicBezTo>
                    <a:pt x="583" y="408"/>
                    <a:pt x="582" y="411"/>
                    <a:pt x="585" y="416"/>
                  </a:cubicBezTo>
                  <a:cubicBezTo>
                    <a:pt x="591" y="423"/>
                    <a:pt x="597" y="414"/>
                    <a:pt x="602" y="410"/>
                  </a:cubicBezTo>
                  <a:cubicBezTo>
                    <a:pt x="607" y="405"/>
                    <a:pt x="613" y="399"/>
                    <a:pt x="610" y="391"/>
                  </a:cubicBezTo>
                  <a:cubicBezTo>
                    <a:pt x="607" y="384"/>
                    <a:pt x="598" y="384"/>
                    <a:pt x="595" y="377"/>
                  </a:cubicBezTo>
                  <a:cubicBezTo>
                    <a:pt x="591" y="370"/>
                    <a:pt x="592" y="360"/>
                    <a:pt x="601" y="358"/>
                  </a:cubicBezTo>
                  <a:cubicBezTo>
                    <a:pt x="605" y="357"/>
                    <a:pt x="611" y="358"/>
                    <a:pt x="616" y="358"/>
                  </a:cubicBezTo>
                  <a:cubicBezTo>
                    <a:pt x="622" y="358"/>
                    <a:pt x="627" y="356"/>
                    <a:pt x="632" y="353"/>
                  </a:cubicBezTo>
                  <a:cubicBezTo>
                    <a:pt x="642" y="348"/>
                    <a:pt x="656" y="345"/>
                    <a:pt x="665" y="338"/>
                  </a:cubicBezTo>
                  <a:cubicBezTo>
                    <a:pt x="671" y="332"/>
                    <a:pt x="672" y="327"/>
                    <a:pt x="671" y="319"/>
                  </a:cubicBezTo>
                  <a:cubicBezTo>
                    <a:pt x="671" y="315"/>
                    <a:pt x="670" y="314"/>
                    <a:pt x="669" y="312"/>
                  </a:cubicBezTo>
                  <a:cubicBezTo>
                    <a:pt x="667" y="308"/>
                    <a:pt x="668" y="305"/>
                    <a:pt x="667" y="302"/>
                  </a:cubicBezTo>
                  <a:cubicBezTo>
                    <a:pt x="665" y="297"/>
                    <a:pt x="657" y="295"/>
                    <a:pt x="658" y="290"/>
                  </a:cubicBezTo>
                  <a:cubicBezTo>
                    <a:pt x="659" y="285"/>
                    <a:pt x="666" y="285"/>
                    <a:pt x="668" y="284"/>
                  </a:cubicBezTo>
                  <a:cubicBezTo>
                    <a:pt x="677" y="279"/>
                    <a:pt x="668" y="281"/>
                    <a:pt x="667" y="276"/>
                  </a:cubicBezTo>
                  <a:cubicBezTo>
                    <a:pt x="662" y="275"/>
                    <a:pt x="650" y="279"/>
                    <a:pt x="649" y="271"/>
                  </a:cubicBezTo>
                  <a:cubicBezTo>
                    <a:pt x="649" y="269"/>
                    <a:pt x="655" y="262"/>
                    <a:pt x="657" y="260"/>
                  </a:cubicBezTo>
                  <a:cubicBezTo>
                    <a:pt x="661" y="258"/>
                    <a:pt x="663" y="257"/>
                    <a:pt x="667" y="257"/>
                  </a:cubicBezTo>
                  <a:cubicBezTo>
                    <a:pt x="668" y="260"/>
                    <a:pt x="668" y="264"/>
                    <a:pt x="668" y="267"/>
                  </a:cubicBezTo>
                  <a:cubicBezTo>
                    <a:pt x="674" y="273"/>
                    <a:pt x="677" y="263"/>
                    <a:pt x="682" y="267"/>
                  </a:cubicBezTo>
                  <a:cubicBezTo>
                    <a:pt x="682" y="267"/>
                    <a:pt x="686" y="273"/>
                    <a:pt x="686" y="274"/>
                  </a:cubicBezTo>
                  <a:cubicBezTo>
                    <a:pt x="687" y="277"/>
                    <a:pt x="687" y="279"/>
                    <a:pt x="687" y="283"/>
                  </a:cubicBezTo>
                  <a:cubicBezTo>
                    <a:pt x="688" y="286"/>
                    <a:pt x="690" y="294"/>
                    <a:pt x="693" y="295"/>
                  </a:cubicBezTo>
                  <a:cubicBezTo>
                    <a:pt x="697" y="296"/>
                    <a:pt x="704" y="288"/>
                    <a:pt x="705" y="285"/>
                  </a:cubicBezTo>
                  <a:cubicBezTo>
                    <a:pt x="707" y="279"/>
                    <a:pt x="702" y="275"/>
                    <a:pt x="701" y="270"/>
                  </a:cubicBezTo>
                  <a:cubicBezTo>
                    <a:pt x="700" y="264"/>
                    <a:pt x="702" y="264"/>
                    <a:pt x="705" y="260"/>
                  </a:cubicBezTo>
                  <a:cubicBezTo>
                    <a:pt x="710" y="254"/>
                    <a:pt x="713" y="248"/>
                    <a:pt x="721" y="248"/>
                  </a:cubicBezTo>
                  <a:cubicBezTo>
                    <a:pt x="730" y="248"/>
                    <a:pt x="733" y="247"/>
                    <a:pt x="738" y="239"/>
                  </a:cubicBezTo>
                  <a:cubicBezTo>
                    <a:pt x="741" y="235"/>
                    <a:pt x="743" y="231"/>
                    <a:pt x="746" y="227"/>
                  </a:cubicBezTo>
                  <a:cubicBezTo>
                    <a:pt x="749" y="223"/>
                    <a:pt x="754" y="220"/>
                    <a:pt x="756" y="213"/>
                  </a:cubicBezTo>
                  <a:cubicBezTo>
                    <a:pt x="757" y="209"/>
                    <a:pt x="757" y="206"/>
                    <a:pt x="758" y="201"/>
                  </a:cubicBezTo>
                  <a:cubicBezTo>
                    <a:pt x="760" y="198"/>
                    <a:pt x="761" y="194"/>
                    <a:pt x="761" y="190"/>
                  </a:cubicBezTo>
                  <a:cubicBezTo>
                    <a:pt x="760" y="187"/>
                    <a:pt x="759" y="184"/>
                    <a:pt x="755" y="183"/>
                  </a:cubicBezTo>
                  <a:cubicBezTo>
                    <a:pt x="751" y="182"/>
                    <a:pt x="751" y="185"/>
                    <a:pt x="748" y="187"/>
                  </a:cubicBezTo>
                  <a:cubicBezTo>
                    <a:pt x="748" y="186"/>
                    <a:pt x="747" y="185"/>
                    <a:pt x="747" y="184"/>
                  </a:cubicBezTo>
                  <a:cubicBezTo>
                    <a:pt x="741" y="185"/>
                    <a:pt x="740" y="180"/>
                    <a:pt x="734" y="180"/>
                  </a:cubicBezTo>
                  <a:cubicBezTo>
                    <a:pt x="731" y="169"/>
                    <a:pt x="753" y="163"/>
                    <a:pt x="759" y="158"/>
                  </a:cubicBezTo>
                  <a:cubicBezTo>
                    <a:pt x="763" y="154"/>
                    <a:pt x="765" y="150"/>
                    <a:pt x="771" y="149"/>
                  </a:cubicBezTo>
                  <a:cubicBezTo>
                    <a:pt x="776" y="148"/>
                    <a:pt x="783" y="148"/>
                    <a:pt x="788" y="148"/>
                  </a:cubicBezTo>
                  <a:cubicBezTo>
                    <a:pt x="791" y="148"/>
                    <a:pt x="794" y="151"/>
                    <a:pt x="798" y="149"/>
                  </a:cubicBezTo>
                  <a:cubicBezTo>
                    <a:pt x="803" y="147"/>
                    <a:pt x="805" y="144"/>
                    <a:pt x="811" y="147"/>
                  </a:cubicBezTo>
                  <a:cubicBezTo>
                    <a:pt x="815" y="148"/>
                    <a:pt x="816" y="152"/>
                    <a:pt x="822" y="152"/>
                  </a:cubicBezTo>
                  <a:cubicBezTo>
                    <a:pt x="829" y="151"/>
                    <a:pt x="825" y="147"/>
                    <a:pt x="826" y="142"/>
                  </a:cubicBezTo>
                  <a:cubicBezTo>
                    <a:pt x="828" y="137"/>
                    <a:pt x="838" y="131"/>
                    <a:pt x="843" y="130"/>
                  </a:cubicBezTo>
                  <a:cubicBezTo>
                    <a:pt x="844" y="129"/>
                    <a:pt x="849" y="129"/>
                    <a:pt x="851" y="130"/>
                  </a:cubicBezTo>
                  <a:cubicBezTo>
                    <a:pt x="853" y="131"/>
                    <a:pt x="852" y="134"/>
                    <a:pt x="854" y="135"/>
                  </a:cubicBezTo>
                  <a:cubicBezTo>
                    <a:pt x="860" y="138"/>
                    <a:pt x="862" y="131"/>
                    <a:pt x="865" y="128"/>
                  </a:cubicBezTo>
                  <a:cubicBezTo>
                    <a:pt x="868" y="125"/>
                    <a:pt x="874" y="124"/>
                    <a:pt x="878" y="126"/>
                  </a:cubicBezTo>
                  <a:cubicBezTo>
                    <a:pt x="872" y="130"/>
                    <a:pt x="872" y="137"/>
                    <a:pt x="869" y="141"/>
                  </a:cubicBezTo>
                  <a:cubicBezTo>
                    <a:pt x="866" y="143"/>
                    <a:pt x="861" y="145"/>
                    <a:pt x="858" y="148"/>
                  </a:cubicBezTo>
                  <a:cubicBezTo>
                    <a:pt x="855" y="150"/>
                    <a:pt x="853" y="153"/>
                    <a:pt x="850" y="155"/>
                  </a:cubicBezTo>
                  <a:cubicBezTo>
                    <a:pt x="847" y="156"/>
                    <a:pt x="843" y="157"/>
                    <a:pt x="842" y="160"/>
                  </a:cubicBezTo>
                  <a:cubicBezTo>
                    <a:pt x="839" y="163"/>
                    <a:pt x="838" y="167"/>
                    <a:pt x="837" y="169"/>
                  </a:cubicBezTo>
                  <a:cubicBezTo>
                    <a:pt x="834" y="173"/>
                    <a:pt x="833" y="175"/>
                    <a:pt x="834" y="181"/>
                  </a:cubicBezTo>
                  <a:cubicBezTo>
                    <a:pt x="834" y="184"/>
                    <a:pt x="835" y="191"/>
                    <a:pt x="837" y="195"/>
                  </a:cubicBezTo>
                  <a:cubicBezTo>
                    <a:pt x="843" y="207"/>
                    <a:pt x="845" y="193"/>
                    <a:pt x="848" y="188"/>
                  </a:cubicBezTo>
                  <a:cubicBezTo>
                    <a:pt x="851" y="183"/>
                    <a:pt x="857" y="184"/>
                    <a:pt x="861" y="181"/>
                  </a:cubicBezTo>
                  <a:cubicBezTo>
                    <a:pt x="863" y="178"/>
                    <a:pt x="865" y="173"/>
                    <a:pt x="867" y="170"/>
                  </a:cubicBezTo>
                  <a:cubicBezTo>
                    <a:pt x="872" y="161"/>
                    <a:pt x="864" y="156"/>
                    <a:pt x="867" y="149"/>
                  </a:cubicBezTo>
                  <a:cubicBezTo>
                    <a:pt x="873" y="137"/>
                    <a:pt x="877" y="146"/>
                    <a:pt x="886" y="145"/>
                  </a:cubicBezTo>
                  <a:cubicBezTo>
                    <a:pt x="895" y="145"/>
                    <a:pt x="901" y="137"/>
                    <a:pt x="909" y="135"/>
                  </a:cubicBezTo>
                  <a:cubicBezTo>
                    <a:pt x="917" y="132"/>
                    <a:pt x="922" y="129"/>
                    <a:pt x="931" y="129"/>
                  </a:cubicBezTo>
                  <a:cubicBezTo>
                    <a:pt x="937" y="130"/>
                    <a:pt x="944" y="132"/>
                    <a:pt x="946" y="124"/>
                  </a:cubicBezTo>
                  <a:cubicBezTo>
                    <a:pt x="947" y="120"/>
                    <a:pt x="946" y="118"/>
                    <a:pt x="943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3913188" y="2827338"/>
              <a:ext cx="165100" cy="112713"/>
            </a:xfrm>
            <a:custGeom>
              <a:avLst/>
              <a:gdLst>
                <a:gd name="T0" fmla="*/ 7 w 44"/>
                <a:gd name="T1" fmla="*/ 29 h 30"/>
                <a:gd name="T2" fmla="*/ 13 w 44"/>
                <a:gd name="T3" fmla="*/ 27 h 30"/>
                <a:gd name="T4" fmla="*/ 16 w 44"/>
                <a:gd name="T5" fmla="*/ 28 h 30"/>
                <a:gd name="T6" fmla="*/ 22 w 44"/>
                <a:gd name="T7" fmla="*/ 24 h 30"/>
                <a:gd name="T8" fmla="*/ 23 w 44"/>
                <a:gd name="T9" fmla="*/ 20 h 30"/>
                <a:gd name="T10" fmla="*/ 25 w 44"/>
                <a:gd name="T11" fmla="*/ 16 h 30"/>
                <a:gd name="T12" fmla="*/ 33 w 44"/>
                <a:gd name="T13" fmla="*/ 15 h 30"/>
                <a:gd name="T14" fmla="*/ 39 w 44"/>
                <a:gd name="T15" fmla="*/ 11 h 30"/>
                <a:gd name="T16" fmla="*/ 44 w 44"/>
                <a:gd name="T17" fmla="*/ 8 h 30"/>
                <a:gd name="T18" fmla="*/ 40 w 44"/>
                <a:gd name="T19" fmla="*/ 6 h 30"/>
                <a:gd name="T20" fmla="*/ 37 w 44"/>
                <a:gd name="T21" fmla="*/ 3 h 30"/>
                <a:gd name="T22" fmla="*/ 35 w 44"/>
                <a:gd name="T23" fmla="*/ 0 h 30"/>
                <a:gd name="T24" fmla="*/ 35 w 44"/>
                <a:gd name="T25" fmla="*/ 0 h 30"/>
                <a:gd name="T26" fmla="*/ 30 w 44"/>
                <a:gd name="T27" fmla="*/ 2 h 30"/>
                <a:gd name="T28" fmla="*/ 25 w 44"/>
                <a:gd name="T29" fmla="*/ 8 h 30"/>
                <a:gd name="T30" fmla="*/ 21 w 44"/>
                <a:gd name="T31" fmla="*/ 11 h 30"/>
                <a:gd name="T32" fmla="*/ 19 w 44"/>
                <a:gd name="T33" fmla="*/ 14 h 30"/>
                <a:gd name="T34" fmla="*/ 16 w 44"/>
                <a:gd name="T35" fmla="*/ 15 h 30"/>
                <a:gd name="T36" fmla="*/ 12 w 44"/>
                <a:gd name="T37" fmla="*/ 18 h 30"/>
                <a:gd name="T38" fmla="*/ 7 w 44"/>
                <a:gd name="T39" fmla="*/ 19 h 30"/>
                <a:gd name="T40" fmla="*/ 4 w 44"/>
                <a:gd name="T41" fmla="*/ 24 h 30"/>
                <a:gd name="T42" fmla="*/ 1 w 44"/>
                <a:gd name="T43" fmla="*/ 27 h 30"/>
                <a:gd name="T44" fmla="*/ 7 w 44"/>
                <a:gd name="T45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30">
                  <a:moveTo>
                    <a:pt x="7" y="29"/>
                  </a:moveTo>
                  <a:cubicBezTo>
                    <a:pt x="9" y="28"/>
                    <a:pt x="11" y="27"/>
                    <a:pt x="13" y="27"/>
                  </a:cubicBezTo>
                  <a:cubicBezTo>
                    <a:pt x="14" y="27"/>
                    <a:pt x="15" y="28"/>
                    <a:pt x="16" y="28"/>
                  </a:cubicBezTo>
                  <a:cubicBezTo>
                    <a:pt x="19" y="28"/>
                    <a:pt x="20" y="26"/>
                    <a:pt x="22" y="24"/>
                  </a:cubicBezTo>
                  <a:cubicBezTo>
                    <a:pt x="23" y="22"/>
                    <a:pt x="23" y="21"/>
                    <a:pt x="23" y="20"/>
                  </a:cubicBezTo>
                  <a:cubicBezTo>
                    <a:pt x="24" y="19"/>
                    <a:pt x="24" y="17"/>
                    <a:pt x="25" y="16"/>
                  </a:cubicBezTo>
                  <a:cubicBezTo>
                    <a:pt x="26" y="15"/>
                    <a:pt x="31" y="16"/>
                    <a:pt x="33" y="15"/>
                  </a:cubicBezTo>
                  <a:cubicBezTo>
                    <a:pt x="35" y="14"/>
                    <a:pt x="36" y="11"/>
                    <a:pt x="39" y="11"/>
                  </a:cubicBezTo>
                  <a:cubicBezTo>
                    <a:pt x="41" y="10"/>
                    <a:pt x="43" y="11"/>
                    <a:pt x="44" y="8"/>
                  </a:cubicBezTo>
                  <a:cubicBezTo>
                    <a:pt x="44" y="6"/>
                    <a:pt x="42" y="6"/>
                    <a:pt x="40" y="6"/>
                  </a:cubicBezTo>
                  <a:cubicBezTo>
                    <a:pt x="37" y="5"/>
                    <a:pt x="38" y="5"/>
                    <a:pt x="37" y="3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3" y="1"/>
                    <a:pt x="31" y="0"/>
                    <a:pt x="30" y="2"/>
                  </a:cubicBezTo>
                  <a:cubicBezTo>
                    <a:pt x="28" y="5"/>
                    <a:pt x="28" y="6"/>
                    <a:pt x="25" y="8"/>
                  </a:cubicBezTo>
                  <a:cubicBezTo>
                    <a:pt x="24" y="9"/>
                    <a:pt x="22" y="10"/>
                    <a:pt x="21" y="11"/>
                  </a:cubicBezTo>
                  <a:cubicBezTo>
                    <a:pt x="20" y="12"/>
                    <a:pt x="20" y="13"/>
                    <a:pt x="19" y="14"/>
                  </a:cubicBezTo>
                  <a:cubicBezTo>
                    <a:pt x="18" y="14"/>
                    <a:pt x="17" y="14"/>
                    <a:pt x="16" y="15"/>
                  </a:cubicBezTo>
                  <a:cubicBezTo>
                    <a:pt x="14" y="16"/>
                    <a:pt x="13" y="18"/>
                    <a:pt x="12" y="18"/>
                  </a:cubicBezTo>
                  <a:cubicBezTo>
                    <a:pt x="10" y="19"/>
                    <a:pt x="8" y="18"/>
                    <a:pt x="7" y="19"/>
                  </a:cubicBezTo>
                  <a:cubicBezTo>
                    <a:pt x="5" y="20"/>
                    <a:pt x="5" y="23"/>
                    <a:pt x="4" y="24"/>
                  </a:cubicBezTo>
                  <a:cubicBezTo>
                    <a:pt x="3" y="25"/>
                    <a:pt x="0" y="25"/>
                    <a:pt x="1" y="27"/>
                  </a:cubicBezTo>
                  <a:cubicBezTo>
                    <a:pt x="1" y="30"/>
                    <a:pt x="5" y="29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4100513" y="2508251"/>
              <a:ext cx="30163" cy="63500"/>
            </a:xfrm>
            <a:custGeom>
              <a:avLst/>
              <a:gdLst>
                <a:gd name="T0" fmla="*/ 8 w 8"/>
                <a:gd name="T1" fmla="*/ 4 h 17"/>
                <a:gd name="T2" fmla="*/ 4 w 8"/>
                <a:gd name="T3" fmla="*/ 0 h 17"/>
                <a:gd name="T4" fmla="*/ 4 w 8"/>
                <a:gd name="T5" fmla="*/ 0 h 17"/>
                <a:gd name="T6" fmla="*/ 0 w 8"/>
                <a:gd name="T7" fmla="*/ 9 h 17"/>
                <a:gd name="T8" fmla="*/ 0 w 8"/>
                <a:gd name="T9" fmla="*/ 14 h 17"/>
                <a:gd name="T10" fmla="*/ 5 w 8"/>
                <a:gd name="T11" fmla="*/ 13 h 17"/>
                <a:gd name="T12" fmla="*/ 5 w 8"/>
                <a:gd name="T13" fmla="*/ 8 h 17"/>
                <a:gd name="T14" fmla="*/ 8 w 8"/>
                <a:gd name="T15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8" y="4"/>
                  </a:moveTo>
                  <a:cubicBezTo>
                    <a:pt x="8" y="1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2"/>
                    <a:pt x="0" y="6"/>
                    <a:pt x="0" y="9"/>
                  </a:cubicBezTo>
                  <a:cubicBezTo>
                    <a:pt x="0" y="10"/>
                    <a:pt x="0" y="13"/>
                    <a:pt x="0" y="14"/>
                  </a:cubicBezTo>
                  <a:cubicBezTo>
                    <a:pt x="1" y="17"/>
                    <a:pt x="4" y="16"/>
                    <a:pt x="5" y="13"/>
                  </a:cubicBezTo>
                  <a:cubicBezTo>
                    <a:pt x="6" y="11"/>
                    <a:pt x="5" y="10"/>
                    <a:pt x="5" y="8"/>
                  </a:cubicBezTo>
                  <a:cubicBezTo>
                    <a:pt x="6" y="6"/>
                    <a:pt x="7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4086225" y="2620963"/>
              <a:ext cx="90488" cy="115888"/>
            </a:xfrm>
            <a:custGeom>
              <a:avLst/>
              <a:gdLst>
                <a:gd name="T0" fmla="*/ 0 w 24"/>
                <a:gd name="T1" fmla="*/ 14 h 31"/>
                <a:gd name="T2" fmla="*/ 3 w 24"/>
                <a:gd name="T3" fmla="*/ 17 h 31"/>
                <a:gd name="T4" fmla="*/ 4 w 24"/>
                <a:gd name="T5" fmla="*/ 20 h 31"/>
                <a:gd name="T6" fmla="*/ 6 w 24"/>
                <a:gd name="T7" fmla="*/ 22 h 31"/>
                <a:gd name="T8" fmla="*/ 7 w 24"/>
                <a:gd name="T9" fmla="*/ 27 h 31"/>
                <a:gd name="T10" fmla="*/ 10 w 24"/>
                <a:gd name="T11" fmla="*/ 30 h 31"/>
                <a:gd name="T12" fmla="*/ 13 w 24"/>
                <a:gd name="T13" fmla="*/ 27 h 31"/>
                <a:gd name="T14" fmla="*/ 17 w 24"/>
                <a:gd name="T15" fmla="*/ 27 h 31"/>
                <a:gd name="T16" fmla="*/ 22 w 24"/>
                <a:gd name="T17" fmla="*/ 30 h 31"/>
                <a:gd name="T18" fmla="*/ 19 w 24"/>
                <a:gd name="T19" fmla="*/ 24 h 31"/>
                <a:gd name="T20" fmla="*/ 15 w 24"/>
                <a:gd name="T21" fmla="*/ 23 h 31"/>
                <a:gd name="T22" fmla="*/ 13 w 24"/>
                <a:gd name="T23" fmla="*/ 19 h 31"/>
                <a:gd name="T24" fmla="*/ 11 w 24"/>
                <a:gd name="T25" fmla="*/ 15 h 31"/>
                <a:gd name="T26" fmla="*/ 15 w 24"/>
                <a:gd name="T27" fmla="*/ 9 h 31"/>
                <a:gd name="T28" fmla="*/ 14 w 24"/>
                <a:gd name="T29" fmla="*/ 7 h 31"/>
                <a:gd name="T30" fmla="*/ 13 w 24"/>
                <a:gd name="T31" fmla="*/ 6 h 31"/>
                <a:gd name="T32" fmla="*/ 12 w 24"/>
                <a:gd name="T33" fmla="*/ 4 h 31"/>
                <a:gd name="T34" fmla="*/ 10 w 24"/>
                <a:gd name="T35" fmla="*/ 1 h 31"/>
                <a:gd name="T36" fmla="*/ 5 w 24"/>
                <a:gd name="T37" fmla="*/ 0 h 31"/>
                <a:gd name="T38" fmla="*/ 5 w 24"/>
                <a:gd name="T39" fmla="*/ 0 h 31"/>
                <a:gd name="T40" fmla="*/ 5 w 24"/>
                <a:gd name="T41" fmla="*/ 5 h 31"/>
                <a:gd name="T42" fmla="*/ 2 w 24"/>
                <a:gd name="T43" fmla="*/ 10 h 31"/>
                <a:gd name="T44" fmla="*/ 0 w 24"/>
                <a:gd name="T45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31">
                  <a:moveTo>
                    <a:pt x="0" y="14"/>
                  </a:moveTo>
                  <a:cubicBezTo>
                    <a:pt x="1" y="16"/>
                    <a:pt x="3" y="16"/>
                    <a:pt x="3" y="17"/>
                  </a:cubicBezTo>
                  <a:cubicBezTo>
                    <a:pt x="4" y="18"/>
                    <a:pt x="3" y="19"/>
                    <a:pt x="4" y="20"/>
                  </a:cubicBezTo>
                  <a:cubicBezTo>
                    <a:pt x="4" y="21"/>
                    <a:pt x="6" y="21"/>
                    <a:pt x="6" y="22"/>
                  </a:cubicBezTo>
                  <a:cubicBezTo>
                    <a:pt x="7" y="23"/>
                    <a:pt x="6" y="25"/>
                    <a:pt x="7" y="27"/>
                  </a:cubicBezTo>
                  <a:cubicBezTo>
                    <a:pt x="7" y="28"/>
                    <a:pt x="8" y="31"/>
                    <a:pt x="10" y="30"/>
                  </a:cubicBezTo>
                  <a:cubicBezTo>
                    <a:pt x="11" y="30"/>
                    <a:pt x="12" y="28"/>
                    <a:pt x="13" y="27"/>
                  </a:cubicBezTo>
                  <a:cubicBezTo>
                    <a:pt x="14" y="27"/>
                    <a:pt x="16" y="26"/>
                    <a:pt x="17" y="27"/>
                  </a:cubicBezTo>
                  <a:cubicBezTo>
                    <a:pt x="19" y="27"/>
                    <a:pt x="20" y="30"/>
                    <a:pt x="22" y="30"/>
                  </a:cubicBezTo>
                  <a:cubicBezTo>
                    <a:pt x="24" y="27"/>
                    <a:pt x="22" y="25"/>
                    <a:pt x="19" y="24"/>
                  </a:cubicBezTo>
                  <a:cubicBezTo>
                    <a:pt x="18" y="24"/>
                    <a:pt x="16" y="24"/>
                    <a:pt x="15" y="23"/>
                  </a:cubicBezTo>
                  <a:cubicBezTo>
                    <a:pt x="15" y="22"/>
                    <a:pt x="14" y="20"/>
                    <a:pt x="13" y="19"/>
                  </a:cubicBezTo>
                  <a:cubicBezTo>
                    <a:pt x="12" y="18"/>
                    <a:pt x="11" y="17"/>
                    <a:pt x="11" y="15"/>
                  </a:cubicBezTo>
                  <a:cubicBezTo>
                    <a:pt x="11" y="13"/>
                    <a:pt x="14" y="12"/>
                    <a:pt x="15" y="9"/>
                  </a:cubicBezTo>
                  <a:cubicBezTo>
                    <a:pt x="15" y="8"/>
                    <a:pt x="14" y="7"/>
                    <a:pt x="14" y="7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5"/>
                    <a:pt x="13" y="5"/>
                    <a:pt x="12" y="4"/>
                  </a:cubicBezTo>
                  <a:cubicBezTo>
                    <a:pt x="12" y="3"/>
                    <a:pt x="11" y="2"/>
                    <a:pt x="10" y="1"/>
                  </a:cubicBezTo>
                  <a:cubicBezTo>
                    <a:pt x="8" y="0"/>
                    <a:pt x="6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2"/>
                    <a:pt x="5" y="4"/>
                    <a:pt x="5" y="5"/>
                  </a:cubicBezTo>
                  <a:cubicBezTo>
                    <a:pt x="4" y="7"/>
                    <a:pt x="3" y="8"/>
                    <a:pt x="2" y="10"/>
                  </a:cubicBezTo>
                  <a:cubicBezTo>
                    <a:pt x="2" y="11"/>
                    <a:pt x="0" y="1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127500" y="2744788"/>
              <a:ext cx="85725" cy="109538"/>
            </a:xfrm>
            <a:custGeom>
              <a:avLst/>
              <a:gdLst>
                <a:gd name="T0" fmla="*/ 20 w 23"/>
                <a:gd name="T1" fmla="*/ 12 h 29"/>
                <a:gd name="T2" fmla="*/ 15 w 23"/>
                <a:gd name="T3" fmla="*/ 12 h 29"/>
                <a:gd name="T4" fmla="*/ 10 w 23"/>
                <a:gd name="T5" fmla="*/ 15 h 29"/>
                <a:gd name="T6" fmla="*/ 9 w 23"/>
                <a:gd name="T7" fmla="*/ 7 h 29"/>
                <a:gd name="T8" fmla="*/ 8 w 23"/>
                <a:gd name="T9" fmla="*/ 3 h 29"/>
                <a:gd name="T10" fmla="*/ 5 w 23"/>
                <a:gd name="T11" fmla="*/ 1 h 29"/>
                <a:gd name="T12" fmla="*/ 0 w 23"/>
                <a:gd name="T13" fmla="*/ 2 h 29"/>
                <a:gd name="T14" fmla="*/ 2 w 23"/>
                <a:gd name="T15" fmla="*/ 7 h 29"/>
                <a:gd name="T16" fmla="*/ 2 w 23"/>
                <a:gd name="T17" fmla="*/ 10 h 29"/>
                <a:gd name="T18" fmla="*/ 5 w 23"/>
                <a:gd name="T19" fmla="*/ 13 h 29"/>
                <a:gd name="T20" fmla="*/ 2 w 23"/>
                <a:gd name="T21" fmla="*/ 19 h 29"/>
                <a:gd name="T22" fmla="*/ 2 w 23"/>
                <a:gd name="T23" fmla="*/ 23 h 29"/>
                <a:gd name="T24" fmla="*/ 9 w 23"/>
                <a:gd name="T25" fmla="*/ 20 h 29"/>
                <a:gd name="T26" fmla="*/ 13 w 23"/>
                <a:gd name="T27" fmla="*/ 26 h 29"/>
                <a:gd name="T28" fmla="*/ 18 w 23"/>
                <a:gd name="T29" fmla="*/ 29 h 29"/>
                <a:gd name="T30" fmla="*/ 20 w 23"/>
                <a:gd name="T31" fmla="*/ 24 h 29"/>
                <a:gd name="T32" fmla="*/ 23 w 23"/>
                <a:gd name="T33" fmla="*/ 17 h 29"/>
                <a:gd name="T34" fmla="*/ 20 w 23"/>
                <a:gd name="T35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29">
                  <a:moveTo>
                    <a:pt x="20" y="12"/>
                  </a:moveTo>
                  <a:cubicBezTo>
                    <a:pt x="19" y="12"/>
                    <a:pt x="16" y="12"/>
                    <a:pt x="15" y="12"/>
                  </a:cubicBezTo>
                  <a:cubicBezTo>
                    <a:pt x="13" y="13"/>
                    <a:pt x="12" y="17"/>
                    <a:pt x="10" y="15"/>
                  </a:cubicBezTo>
                  <a:cubicBezTo>
                    <a:pt x="8" y="14"/>
                    <a:pt x="8" y="9"/>
                    <a:pt x="9" y="7"/>
                  </a:cubicBezTo>
                  <a:cubicBezTo>
                    <a:pt x="7" y="7"/>
                    <a:pt x="8" y="5"/>
                    <a:pt x="8" y="3"/>
                  </a:cubicBezTo>
                  <a:cubicBezTo>
                    <a:pt x="7" y="2"/>
                    <a:pt x="6" y="2"/>
                    <a:pt x="5" y="1"/>
                  </a:cubicBezTo>
                  <a:cubicBezTo>
                    <a:pt x="3" y="1"/>
                    <a:pt x="1" y="0"/>
                    <a:pt x="0" y="2"/>
                  </a:cubicBezTo>
                  <a:cubicBezTo>
                    <a:pt x="0" y="4"/>
                    <a:pt x="2" y="5"/>
                    <a:pt x="2" y="7"/>
                  </a:cubicBezTo>
                  <a:cubicBezTo>
                    <a:pt x="3" y="8"/>
                    <a:pt x="2" y="9"/>
                    <a:pt x="2" y="10"/>
                  </a:cubicBezTo>
                  <a:cubicBezTo>
                    <a:pt x="3" y="11"/>
                    <a:pt x="4" y="12"/>
                    <a:pt x="5" y="13"/>
                  </a:cubicBezTo>
                  <a:cubicBezTo>
                    <a:pt x="6" y="16"/>
                    <a:pt x="4" y="17"/>
                    <a:pt x="2" y="19"/>
                  </a:cubicBezTo>
                  <a:cubicBezTo>
                    <a:pt x="1" y="21"/>
                    <a:pt x="0" y="22"/>
                    <a:pt x="2" y="23"/>
                  </a:cubicBezTo>
                  <a:cubicBezTo>
                    <a:pt x="5" y="24"/>
                    <a:pt x="7" y="19"/>
                    <a:pt x="9" y="20"/>
                  </a:cubicBezTo>
                  <a:cubicBezTo>
                    <a:pt x="12" y="20"/>
                    <a:pt x="12" y="24"/>
                    <a:pt x="13" y="26"/>
                  </a:cubicBezTo>
                  <a:cubicBezTo>
                    <a:pt x="14" y="27"/>
                    <a:pt x="16" y="29"/>
                    <a:pt x="18" y="29"/>
                  </a:cubicBezTo>
                  <a:cubicBezTo>
                    <a:pt x="20" y="29"/>
                    <a:pt x="20" y="26"/>
                    <a:pt x="20" y="24"/>
                  </a:cubicBezTo>
                  <a:cubicBezTo>
                    <a:pt x="23" y="24"/>
                    <a:pt x="23" y="19"/>
                    <a:pt x="23" y="17"/>
                  </a:cubicBezTo>
                  <a:cubicBezTo>
                    <a:pt x="23" y="15"/>
                    <a:pt x="22" y="13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127500" y="27527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3857625" y="2978151"/>
              <a:ext cx="195263" cy="206375"/>
            </a:xfrm>
            <a:custGeom>
              <a:avLst/>
              <a:gdLst>
                <a:gd name="T0" fmla="*/ 51 w 52"/>
                <a:gd name="T1" fmla="*/ 43 h 55"/>
                <a:gd name="T2" fmla="*/ 51 w 52"/>
                <a:gd name="T3" fmla="*/ 41 h 55"/>
                <a:gd name="T4" fmla="*/ 52 w 52"/>
                <a:gd name="T5" fmla="*/ 38 h 55"/>
                <a:gd name="T6" fmla="*/ 42 w 52"/>
                <a:gd name="T7" fmla="*/ 31 h 55"/>
                <a:gd name="T8" fmla="*/ 39 w 52"/>
                <a:gd name="T9" fmla="*/ 23 h 55"/>
                <a:gd name="T10" fmla="*/ 33 w 52"/>
                <a:gd name="T11" fmla="*/ 20 h 55"/>
                <a:gd name="T12" fmla="*/ 26 w 52"/>
                <a:gd name="T13" fmla="*/ 12 h 55"/>
                <a:gd name="T14" fmla="*/ 19 w 52"/>
                <a:gd name="T15" fmla="*/ 8 h 55"/>
                <a:gd name="T16" fmla="*/ 17 w 52"/>
                <a:gd name="T17" fmla="*/ 4 h 55"/>
                <a:gd name="T18" fmla="*/ 14 w 52"/>
                <a:gd name="T19" fmla="*/ 2 h 55"/>
                <a:gd name="T20" fmla="*/ 4 w 52"/>
                <a:gd name="T21" fmla="*/ 0 h 55"/>
                <a:gd name="T22" fmla="*/ 0 w 52"/>
                <a:gd name="T23" fmla="*/ 0 h 55"/>
                <a:gd name="T24" fmla="*/ 3 w 52"/>
                <a:gd name="T25" fmla="*/ 4 h 55"/>
                <a:gd name="T26" fmla="*/ 6 w 52"/>
                <a:gd name="T27" fmla="*/ 7 h 55"/>
                <a:gd name="T28" fmla="*/ 9 w 52"/>
                <a:gd name="T29" fmla="*/ 11 h 55"/>
                <a:gd name="T30" fmla="*/ 18 w 52"/>
                <a:gd name="T31" fmla="*/ 17 h 55"/>
                <a:gd name="T32" fmla="*/ 21 w 52"/>
                <a:gd name="T33" fmla="*/ 28 h 55"/>
                <a:gd name="T34" fmla="*/ 22 w 52"/>
                <a:gd name="T35" fmla="*/ 31 h 55"/>
                <a:gd name="T36" fmla="*/ 24 w 52"/>
                <a:gd name="T37" fmla="*/ 32 h 55"/>
                <a:gd name="T38" fmla="*/ 29 w 52"/>
                <a:gd name="T39" fmla="*/ 39 h 55"/>
                <a:gd name="T40" fmla="*/ 40 w 52"/>
                <a:gd name="T41" fmla="*/ 49 h 55"/>
                <a:gd name="T42" fmla="*/ 44 w 52"/>
                <a:gd name="T43" fmla="*/ 53 h 55"/>
                <a:gd name="T44" fmla="*/ 50 w 52"/>
                <a:gd name="T45" fmla="*/ 50 h 55"/>
                <a:gd name="T46" fmla="*/ 51 w 52"/>
                <a:gd name="T47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" h="55">
                  <a:moveTo>
                    <a:pt x="51" y="43"/>
                  </a:moveTo>
                  <a:cubicBezTo>
                    <a:pt x="51" y="42"/>
                    <a:pt x="50" y="42"/>
                    <a:pt x="51" y="41"/>
                  </a:cubicBezTo>
                  <a:cubicBezTo>
                    <a:pt x="51" y="40"/>
                    <a:pt x="52" y="39"/>
                    <a:pt x="52" y="38"/>
                  </a:cubicBezTo>
                  <a:cubicBezTo>
                    <a:pt x="52" y="33"/>
                    <a:pt x="45" y="34"/>
                    <a:pt x="42" y="31"/>
                  </a:cubicBezTo>
                  <a:cubicBezTo>
                    <a:pt x="40" y="29"/>
                    <a:pt x="41" y="26"/>
                    <a:pt x="39" y="23"/>
                  </a:cubicBezTo>
                  <a:cubicBezTo>
                    <a:pt x="38" y="21"/>
                    <a:pt x="35" y="21"/>
                    <a:pt x="33" y="20"/>
                  </a:cubicBezTo>
                  <a:cubicBezTo>
                    <a:pt x="28" y="18"/>
                    <a:pt x="28" y="16"/>
                    <a:pt x="26" y="12"/>
                  </a:cubicBezTo>
                  <a:cubicBezTo>
                    <a:pt x="24" y="9"/>
                    <a:pt x="21" y="10"/>
                    <a:pt x="19" y="8"/>
                  </a:cubicBezTo>
                  <a:cubicBezTo>
                    <a:pt x="17" y="7"/>
                    <a:pt x="18" y="5"/>
                    <a:pt x="17" y="4"/>
                  </a:cubicBezTo>
                  <a:cubicBezTo>
                    <a:pt x="16" y="3"/>
                    <a:pt x="15" y="3"/>
                    <a:pt x="14" y="2"/>
                  </a:cubicBezTo>
                  <a:cubicBezTo>
                    <a:pt x="11" y="1"/>
                    <a:pt x="7" y="1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0" y="3"/>
                    <a:pt x="3" y="4"/>
                  </a:cubicBezTo>
                  <a:cubicBezTo>
                    <a:pt x="5" y="5"/>
                    <a:pt x="5" y="5"/>
                    <a:pt x="6" y="7"/>
                  </a:cubicBezTo>
                  <a:cubicBezTo>
                    <a:pt x="7" y="8"/>
                    <a:pt x="7" y="9"/>
                    <a:pt x="9" y="11"/>
                  </a:cubicBezTo>
                  <a:cubicBezTo>
                    <a:pt x="11" y="13"/>
                    <a:pt x="15" y="15"/>
                    <a:pt x="18" y="17"/>
                  </a:cubicBezTo>
                  <a:cubicBezTo>
                    <a:pt x="20" y="19"/>
                    <a:pt x="20" y="25"/>
                    <a:pt x="21" y="28"/>
                  </a:cubicBezTo>
                  <a:cubicBezTo>
                    <a:pt x="21" y="29"/>
                    <a:pt x="21" y="30"/>
                    <a:pt x="22" y="31"/>
                  </a:cubicBezTo>
                  <a:cubicBezTo>
                    <a:pt x="22" y="32"/>
                    <a:pt x="23" y="32"/>
                    <a:pt x="24" y="32"/>
                  </a:cubicBezTo>
                  <a:cubicBezTo>
                    <a:pt x="26" y="34"/>
                    <a:pt x="27" y="37"/>
                    <a:pt x="29" y="39"/>
                  </a:cubicBezTo>
                  <a:cubicBezTo>
                    <a:pt x="32" y="43"/>
                    <a:pt x="37" y="45"/>
                    <a:pt x="40" y="49"/>
                  </a:cubicBezTo>
                  <a:cubicBezTo>
                    <a:pt x="41" y="51"/>
                    <a:pt x="42" y="52"/>
                    <a:pt x="44" y="53"/>
                  </a:cubicBezTo>
                  <a:cubicBezTo>
                    <a:pt x="46" y="55"/>
                    <a:pt x="49" y="53"/>
                    <a:pt x="50" y="50"/>
                  </a:cubicBezTo>
                  <a:cubicBezTo>
                    <a:pt x="51" y="48"/>
                    <a:pt x="51" y="45"/>
                    <a:pt x="5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4040188" y="3165476"/>
              <a:ext cx="319088" cy="90488"/>
            </a:xfrm>
            <a:custGeom>
              <a:avLst/>
              <a:gdLst>
                <a:gd name="T0" fmla="*/ 45 w 85"/>
                <a:gd name="T1" fmla="*/ 16 h 24"/>
                <a:gd name="T2" fmla="*/ 48 w 85"/>
                <a:gd name="T3" fmla="*/ 18 h 24"/>
                <a:gd name="T4" fmla="*/ 51 w 85"/>
                <a:gd name="T5" fmla="*/ 18 h 24"/>
                <a:gd name="T6" fmla="*/ 56 w 85"/>
                <a:gd name="T7" fmla="*/ 18 h 24"/>
                <a:gd name="T8" fmla="*/ 64 w 85"/>
                <a:gd name="T9" fmla="*/ 19 h 24"/>
                <a:gd name="T10" fmla="*/ 66 w 85"/>
                <a:gd name="T11" fmla="*/ 22 h 24"/>
                <a:gd name="T12" fmla="*/ 72 w 85"/>
                <a:gd name="T13" fmla="*/ 23 h 24"/>
                <a:gd name="T14" fmla="*/ 72 w 85"/>
                <a:gd name="T15" fmla="*/ 19 h 24"/>
                <a:gd name="T16" fmla="*/ 78 w 85"/>
                <a:gd name="T17" fmla="*/ 16 h 24"/>
                <a:gd name="T18" fmla="*/ 83 w 85"/>
                <a:gd name="T19" fmla="*/ 13 h 24"/>
                <a:gd name="T20" fmla="*/ 84 w 85"/>
                <a:gd name="T21" fmla="*/ 12 h 24"/>
                <a:gd name="T22" fmla="*/ 69 w 85"/>
                <a:gd name="T23" fmla="*/ 12 h 24"/>
                <a:gd name="T24" fmla="*/ 62 w 85"/>
                <a:gd name="T25" fmla="*/ 13 h 24"/>
                <a:gd name="T26" fmla="*/ 46 w 85"/>
                <a:gd name="T27" fmla="*/ 12 h 24"/>
                <a:gd name="T28" fmla="*/ 36 w 85"/>
                <a:gd name="T29" fmla="*/ 10 h 24"/>
                <a:gd name="T30" fmla="*/ 34 w 85"/>
                <a:gd name="T31" fmla="*/ 8 h 24"/>
                <a:gd name="T32" fmla="*/ 31 w 85"/>
                <a:gd name="T33" fmla="*/ 7 h 24"/>
                <a:gd name="T34" fmla="*/ 27 w 85"/>
                <a:gd name="T35" fmla="*/ 6 h 24"/>
                <a:gd name="T36" fmla="*/ 17 w 85"/>
                <a:gd name="T37" fmla="*/ 5 h 24"/>
                <a:gd name="T38" fmla="*/ 5 w 85"/>
                <a:gd name="T39" fmla="*/ 2 h 24"/>
                <a:gd name="T40" fmla="*/ 6 w 85"/>
                <a:gd name="T41" fmla="*/ 3 h 24"/>
                <a:gd name="T42" fmla="*/ 2 w 85"/>
                <a:gd name="T43" fmla="*/ 8 h 24"/>
                <a:gd name="T44" fmla="*/ 19 w 85"/>
                <a:gd name="T45" fmla="*/ 9 h 24"/>
                <a:gd name="T46" fmla="*/ 27 w 85"/>
                <a:gd name="T47" fmla="*/ 13 h 24"/>
                <a:gd name="T48" fmla="*/ 35 w 85"/>
                <a:gd name="T49" fmla="*/ 15 h 24"/>
                <a:gd name="T50" fmla="*/ 41 w 85"/>
                <a:gd name="T51" fmla="*/ 16 h 24"/>
                <a:gd name="T52" fmla="*/ 45 w 85"/>
                <a:gd name="T53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5" h="24">
                  <a:moveTo>
                    <a:pt x="45" y="16"/>
                  </a:moveTo>
                  <a:cubicBezTo>
                    <a:pt x="46" y="17"/>
                    <a:pt x="47" y="17"/>
                    <a:pt x="48" y="18"/>
                  </a:cubicBezTo>
                  <a:cubicBezTo>
                    <a:pt x="49" y="18"/>
                    <a:pt x="50" y="18"/>
                    <a:pt x="51" y="18"/>
                  </a:cubicBezTo>
                  <a:cubicBezTo>
                    <a:pt x="53" y="18"/>
                    <a:pt x="54" y="18"/>
                    <a:pt x="56" y="18"/>
                  </a:cubicBezTo>
                  <a:cubicBezTo>
                    <a:pt x="58" y="18"/>
                    <a:pt x="62" y="18"/>
                    <a:pt x="64" y="19"/>
                  </a:cubicBezTo>
                  <a:cubicBezTo>
                    <a:pt x="65" y="19"/>
                    <a:pt x="65" y="21"/>
                    <a:pt x="66" y="22"/>
                  </a:cubicBezTo>
                  <a:cubicBezTo>
                    <a:pt x="67" y="23"/>
                    <a:pt x="71" y="24"/>
                    <a:pt x="72" y="23"/>
                  </a:cubicBezTo>
                  <a:cubicBezTo>
                    <a:pt x="75" y="22"/>
                    <a:pt x="72" y="20"/>
                    <a:pt x="72" y="19"/>
                  </a:cubicBezTo>
                  <a:cubicBezTo>
                    <a:pt x="72" y="17"/>
                    <a:pt x="77" y="17"/>
                    <a:pt x="78" y="16"/>
                  </a:cubicBezTo>
                  <a:cubicBezTo>
                    <a:pt x="80" y="16"/>
                    <a:pt x="82" y="14"/>
                    <a:pt x="83" y="13"/>
                  </a:cubicBezTo>
                  <a:cubicBezTo>
                    <a:pt x="84" y="13"/>
                    <a:pt x="85" y="13"/>
                    <a:pt x="84" y="12"/>
                  </a:cubicBezTo>
                  <a:cubicBezTo>
                    <a:pt x="82" y="9"/>
                    <a:pt x="72" y="12"/>
                    <a:pt x="69" y="12"/>
                  </a:cubicBezTo>
                  <a:cubicBezTo>
                    <a:pt x="67" y="12"/>
                    <a:pt x="65" y="13"/>
                    <a:pt x="62" y="13"/>
                  </a:cubicBezTo>
                  <a:cubicBezTo>
                    <a:pt x="57" y="15"/>
                    <a:pt x="50" y="14"/>
                    <a:pt x="46" y="12"/>
                  </a:cubicBezTo>
                  <a:cubicBezTo>
                    <a:pt x="43" y="10"/>
                    <a:pt x="39" y="11"/>
                    <a:pt x="36" y="10"/>
                  </a:cubicBezTo>
                  <a:cubicBezTo>
                    <a:pt x="35" y="9"/>
                    <a:pt x="35" y="8"/>
                    <a:pt x="34" y="8"/>
                  </a:cubicBezTo>
                  <a:cubicBezTo>
                    <a:pt x="33" y="7"/>
                    <a:pt x="32" y="8"/>
                    <a:pt x="31" y="7"/>
                  </a:cubicBezTo>
                  <a:cubicBezTo>
                    <a:pt x="29" y="7"/>
                    <a:pt x="29" y="6"/>
                    <a:pt x="27" y="6"/>
                  </a:cubicBezTo>
                  <a:cubicBezTo>
                    <a:pt x="24" y="5"/>
                    <a:pt x="20" y="6"/>
                    <a:pt x="17" y="5"/>
                  </a:cubicBezTo>
                  <a:cubicBezTo>
                    <a:pt x="13" y="4"/>
                    <a:pt x="9" y="0"/>
                    <a:pt x="5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3" y="0"/>
                    <a:pt x="0" y="5"/>
                    <a:pt x="2" y="8"/>
                  </a:cubicBezTo>
                  <a:cubicBezTo>
                    <a:pt x="5" y="12"/>
                    <a:pt x="15" y="8"/>
                    <a:pt x="19" y="9"/>
                  </a:cubicBezTo>
                  <a:cubicBezTo>
                    <a:pt x="22" y="9"/>
                    <a:pt x="24" y="12"/>
                    <a:pt x="27" y="13"/>
                  </a:cubicBezTo>
                  <a:cubicBezTo>
                    <a:pt x="30" y="14"/>
                    <a:pt x="32" y="14"/>
                    <a:pt x="35" y="15"/>
                  </a:cubicBezTo>
                  <a:cubicBezTo>
                    <a:pt x="37" y="15"/>
                    <a:pt x="39" y="16"/>
                    <a:pt x="41" y="16"/>
                  </a:cubicBezTo>
                  <a:cubicBezTo>
                    <a:pt x="42" y="16"/>
                    <a:pt x="44" y="16"/>
                    <a:pt x="4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4100513" y="2997201"/>
              <a:ext cx="192088" cy="149225"/>
            </a:xfrm>
            <a:custGeom>
              <a:avLst/>
              <a:gdLst>
                <a:gd name="T0" fmla="*/ 42 w 51"/>
                <a:gd name="T1" fmla="*/ 3 h 40"/>
                <a:gd name="T2" fmla="*/ 37 w 51"/>
                <a:gd name="T3" fmla="*/ 1 h 40"/>
                <a:gd name="T4" fmla="*/ 31 w 51"/>
                <a:gd name="T5" fmla="*/ 8 h 40"/>
                <a:gd name="T6" fmla="*/ 26 w 51"/>
                <a:gd name="T7" fmla="*/ 13 h 40"/>
                <a:gd name="T8" fmla="*/ 23 w 51"/>
                <a:gd name="T9" fmla="*/ 13 h 40"/>
                <a:gd name="T10" fmla="*/ 20 w 51"/>
                <a:gd name="T11" fmla="*/ 15 h 40"/>
                <a:gd name="T12" fmla="*/ 15 w 51"/>
                <a:gd name="T13" fmla="*/ 15 h 40"/>
                <a:gd name="T14" fmla="*/ 13 w 51"/>
                <a:gd name="T15" fmla="*/ 16 h 40"/>
                <a:gd name="T16" fmla="*/ 8 w 51"/>
                <a:gd name="T17" fmla="*/ 14 h 40"/>
                <a:gd name="T18" fmla="*/ 7 w 51"/>
                <a:gd name="T19" fmla="*/ 15 h 40"/>
                <a:gd name="T20" fmla="*/ 0 w 51"/>
                <a:gd name="T21" fmla="*/ 18 h 40"/>
                <a:gd name="T22" fmla="*/ 3 w 51"/>
                <a:gd name="T23" fmla="*/ 25 h 40"/>
                <a:gd name="T24" fmla="*/ 4 w 51"/>
                <a:gd name="T25" fmla="*/ 28 h 40"/>
                <a:gd name="T26" fmla="*/ 6 w 51"/>
                <a:gd name="T27" fmla="*/ 32 h 40"/>
                <a:gd name="T28" fmla="*/ 6 w 51"/>
                <a:gd name="T29" fmla="*/ 35 h 40"/>
                <a:gd name="T30" fmla="*/ 12 w 51"/>
                <a:gd name="T31" fmla="*/ 35 h 40"/>
                <a:gd name="T32" fmla="*/ 19 w 51"/>
                <a:gd name="T33" fmla="*/ 35 h 40"/>
                <a:gd name="T34" fmla="*/ 24 w 51"/>
                <a:gd name="T35" fmla="*/ 37 h 40"/>
                <a:gd name="T36" fmla="*/ 36 w 51"/>
                <a:gd name="T37" fmla="*/ 34 h 40"/>
                <a:gd name="T38" fmla="*/ 37 w 51"/>
                <a:gd name="T39" fmla="*/ 29 h 40"/>
                <a:gd name="T40" fmla="*/ 41 w 51"/>
                <a:gd name="T41" fmla="*/ 26 h 40"/>
                <a:gd name="T42" fmla="*/ 42 w 51"/>
                <a:gd name="T43" fmla="*/ 21 h 40"/>
                <a:gd name="T44" fmla="*/ 46 w 51"/>
                <a:gd name="T45" fmla="*/ 18 h 40"/>
                <a:gd name="T46" fmla="*/ 42 w 51"/>
                <a:gd name="T47" fmla="*/ 7 h 40"/>
                <a:gd name="T48" fmla="*/ 42 w 51"/>
                <a:gd name="T4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" h="40">
                  <a:moveTo>
                    <a:pt x="42" y="3"/>
                  </a:moveTo>
                  <a:cubicBezTo>
                    <a:pt x="42" y="1"/>
                    <a:pt x="39" y="1"/>
                    <a:pt x="37" y="1"/>
                  </a:cubicBezTo>
                  <a:cubicBezTo>
                    <a:pt x="33" y="0"/>
                    <a:pt x="32" y="5"/>
                    <a:pt x="31" y="8"/>
                  </a:cubicBezTo>
                  <a:cubicBezTo>
                    <a:pt x="30" y="11"/>
                    <a:pt x="29" y="13"/>
                    <a:pt x="26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2" y="13"/>
                    <a:pt x="21" y="14"/>
                    <a:pt x="20" y="15"/>
                  </a:cubicBezTo>
                  <a:cubicBezTo>
                    <a:pt x="18" y="15"/>
                    <a:pt x="17" y="14"/>
                    <a:pt x="15" y="15"/>
                  </a:cubicBezTo>
                  <a:cubicBezTo>
                    <a:pt x="14" y="15"/>
                    <a:pt x="14" y="16"/>
                    <a:pt x="13" y="16"/>
                  </a:cubicBezTo>
                  <a:cubicBezTo>
                    <a:pt x="11" y="16"/>
                    <a:pt x="9" y="15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5" y="10"/>
                    <a:pt x="0" y="14"/>
                    <a:pt x="0" y="18"/>
                  </a:cubicBezTo>
                  <a:cubicBezTo>
                    <a:pt x="0" y="21"/>
                    <a:pt x="3" y="22"/>
                    <a:pt x="3" y="25"/>
                  </a:cubicBezTo>
                  <a:cubicBezTo>
                    <a:pt x="4" y="26"/>
                    <a:pt x="3" y="27"/>
                    <a:pt x="4" y="28"/>
                  </a:cubicBezTo>
                  <a:cubicBezTo>
                    <a:pt x="4" y="29"/>
                    <a:pt x="6" y="30"/>
                    <a:pt x="6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8" y="36"/>
                    <a:pt x="11" y="35"/>
                    <a:pt x="12" y="35"/>
                  </a:cubicBezTo>
                  <a:cubicBezTo>
                    <a:pt x="14" y="35"/>
                    <a:pt x="17" y="35"/>
                    <a:pt x="19" y="35"/>
                  </a:cubicBezTo>
                  <a:cubicBezTo>
                    <a:pt x="21" y="36"/>
                    <a:pt x="23" y="37"/>
                    <a:pt x="24" y="37"/>
                  </a:cubicBezTo>
                  <a:cubicBezTo>
                    <a:pt x="29" y="39"/>
                    <a:pt x="34" y="40"/>
                    <a:pt x="36" y="34"/>
                  </a:cubicBezTo>
                  <a:cubicBezTo>
                    <a:pt x="36" y="33"/>
                    <a:pt x="36" y="30"/>
                    <a:pt x="37" y="29"/>
                  </a:cubicBezTo>
                  <a:cubicBezTo>
                    <a:pt x="37" y="27"/>
                    <a:pt x="40" y="28"/>
                    <a:pt x="41" y="26"/>
                  </a:cubicBezTo>
                  <a:cubicBezTo>
                    <a:pt x="42" y="25"/>
                    <a:pt x="42" y="23"/>
                    <a:pt x="42" y="21"/>
                  </a:cubicBezTo>
                  <a:cubicBezTo>
                    <a:pt x="43" y="18"/>
                    <a:pt x="45" y="19"/>
                    <a:pt x="46" y="18"/>
                  </a:cubicBezTo>
                  <a:cubicBezTo>
                    <a:pt x="51" y="16"/>
                    <a:pt x="42" y="9"/>
                    <a:pt x="42" y="7"/>
                  </a:cubicBezTo>
                  <a:cubicBezTo>
                    <a:pt x="42" y="6"/>
                    <a:pt x="42" y="4"/>
                    <a:pt x="4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284663" y="3052763"/>
              <a:ext cx="104775" cy="120650"/>
            </a:xfrm>
            <a:custGeom>
              <a:avLst/>
              <a:gdLst>
                <a:gd name="T0" fmla="*/ 14 w 28"/>
                <a:gd name="T1" fmla="*/ 9 h 32"/>
                <a:gd name="T2" fmla="*/ 21 w 28"/>
                <a:gd name="T3" fmla="*/ 6 h 32"/>
                <a:gd name="T4" fmla="*/ 26 w 28"/>
                <a:gd name="T5" fmla="*/ 5 h 32"/>
                <a:gd name="T6" fmla="*/ 28 w 28"/>
                <a:gd name="T7" fmla="*/ 1 h 32"/>
                <a:gd name="T8" fmla="*/ 27 w 28"/>
                <a:gd name="T9" fmla="*/ 0 h 32"/>
                <a:gd name="T10" fmla="*/ 20 w 28"/>
                <a:gd name="T11" fmla="*/ 1 h 32"/>
                <a:gd name="T12" fmla="*/ 18 w 28"/>
                <a:gd name="T13" fmla="*/ 0 h 32"/>
                <a:gd name="T14" fmla="*/ 14 w 28"/>
                <a:gd name="T15" fmla="*/ 2 h 32"/>
                <a:gd name="T16" fmla="*/ 8 w 28"/>
                <a:gd name="T17" fmla="*/ 1 h 32"/>
                <a:gd name="T18" fmla="*/ 5 w 28"/>
                <a:gd name="T19" fmla="*/ 6 h 32"/>
                <a:gd name="T20" fmla="*/ 3 w 28"/>
                <a:gd name="T21" fmla="*/ 12 h 32"/>
                <a:gd name="T22" fmla="*/ 1 w 28"/>
                <a:gd name="T23" fmla="*/ 17 h 32"/>
                <a:gd name="T24" fmla="*/ 2 w 28"/>
                <a:gd name="T25" fmla="*/ 21 h 32"/>
                <a:gd name="T26" fmla="*/ 3 w 28"/>
                <a:gd name="T27" fmla="*/ 25 h 32"/>
                <a:gd name="T28" fmla="*/ 4 w 28"/>
                <a:gd name="T29" fmla="*/ 31 h 32"/>
                <a:gd name="T30" fmla="*/ 6 w 28"/>
                <a:gd name="T31" fmla="*/ 31 h 32"/>
                <a:gd name="T32" fmla="*/ 7 w 28"/>
                <a:gd name="T33" fmla="*/ 24 h 32"/>
                <a:gd name="T34" fmla="*/ 8 w 28"/>
                <a:gd name="T35" fmla="*/ 20 h 32"/>
                <a:gd name="T36" fmla="*/ 12 w 28"/>
                <a:gd name="T37" fmla="*/ 23 h 32"/>
                <a:gd name="T38" fmla="*/ 14 w 28"/>
                <a:gd name="T39" fmla="*/ 25 h 32"/>
                <a:gd name="T40" fmla="*/ 16 w 28"/>
                <a:gd name="T41" fmla="*/ 22 h 32"/>
                <a:gd name="T42" fmla="*/ 15 w 28"/>
                <a:gd name="T43" fmla="*/ 18 h 32"/>
                <a:gd name="T44" fmla="*/ 12 w 28"/>
                <a:gd name="T45" fmla="*/ 15 h 32"/>
                <a:gd name="T46" fmla="*/ 14 w 28"/>
                <a:gd name="T47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" h="32">
                  <a:moveTo>
                    <a:pt x="14" y="9"/>
                  </a:moveTo>
                  <a:cubicBezTo>
                    <a:pt x="16" y="8"/>
                    <a:pt x="19" y="6"/>
                    <a:pt x="21" y="6"/>
                  </a:cubicBezTo>
                  <a:cubicBezTo>
                    <a:pt x="23" y="5"/>
                    <a:pt x="25" y="6"/>
                    <a:pt x="26" y="5"/>
                  </a:cubicBezTo>
                  <a:cubicBezTo>
                    <a:pt x="27" y="4"/>
                    <a:pt x="28" y="2"/>
                    <a:pt x="28" y="1"/>
                  </a:cubicBezTo>
                  <a:cubicBezTo>
                    <a:pt x="28" y="1"/>
                    <a:pt x="28" y="0"/>
                    <a:pt x="27" y="0"/>
                  </a:cubicBezTo>
                  <a:cubicBezTo>
                    <a:pt x="25" y="0"/>
                    <a:pt x="23" y="2"/>
                    <a:pt x="20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6" y="0"/>
                    <a:pt x="15" y="2"/>
                    <a:pt x="14" y="2"/>
                  </a:cubicBezTo>
                  <a:cubicBezTo>
                    <a:pt x="12" y="2"/>
                    <a:pt x="10" y="0"/>
                    <a:pt x="8" y="1"/>
                  </a:cubicBezTo>
                  <a:cubicBezTo>
                    <a:pt x="7" y="2"/>
                    <a:pt x="6" y="5"/>
                    <a:pt x="5" y="6"/>
                  </a:cubicBezTo>
                  <a:cubicBezTo>
                    <a:pt x="4" y="8"/>
                    <a:pt x="3" y="9"/>
                    <a:pt x="3" y="12"/>
                  </a:cubicBezTo>
                  <a:cubicBezTo>
                    <a:pt x="2" y="14"/>
                    <a:pt x="1" y="15"/>
                    <a:pt x="1" y="17"/>
                  </a:cubicBezTo>
                  <a:cubicBezTo>
                    <a:pt x="0" y="20"/>
                    <a:pt x="1" y="19"/>
                    <a:pt x="2" y="21"/>
                  </a:cubicBezTo>
                  <a:cubicBezTo>
                    <a:pt x="3" y="22"/>
                    <a:pt x="3" y="23"/>
                    <a:pt x="3" y="25"/>
                  </a:cubicBezTo>
                  <a:cubicBezTo>
                    <a:pt x="3" y="27"/>
                    <a:pt x="2" y="30"/>
                    <a:pt x="4" y="31"/>
                  </a:cubicBezTo>
                  <a:cubicBezTo>
                    <a:pt x="5" y="31"/>
                    <a:pt x="5" y="32"/>
                    <a:pt x="6" y="31"/>
                  </a:cubicBezTo>
                  <a:cubicBezTo>
                    <a:pt x="8" y="30"/>
                    <a:pt x="7" y="25"/>
                    <a:pt x="7" y="24"/>
                  </a:cubicBezTo>
                  <a:cubicBezTo>
                    <a:pt x="7" y="22"/>
                    <a:pt x="7" y="20"/>
                    <a:pt x="8" y="20"/>
                  </a:cubicBezTo>
                  <a:cubicBezTo>
                    <a:pt x="10" y="19"/>
                    <a:pt x="11" y="21"/>
                    <a:pt x="12" y="23"/>
                  </a:cubicBezTo>
                  <a:cubicBezTo>
                    <a:pt x="12" y="24"/>
                    <a:pt x="12" y="25"/>
                    <a:pt x="14" y="25"/>
                  </a:cubicBezTo>
                  <a:cubicBezTo>
                    <a:pt x="15" y="25"/>
                    <a:pt x="16" y="24"/>
                    <a:pt x="16" y="22"/>
                  </a:cubicBezTo>
                  <a:cubicBezTo>
                    <a:pt x="16" y="21"/>
                    <a:pt x="16" y="19"/>
                    <a:pt x="15" y="18"/>
                  </a:cubicBezTo>
                  <a:cubicBezTo>
                    <a:pt x="14" y="16"/>
                    <a:pt x="12" y="16"/>
                    <a:pt x="12" y="15"/>
                  </a:cubicBezTo>
                  <a:cubicBezTo>
                    <a:pt x="10" y="13"/>
                    <a:pt x="13" y="10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386263" y="3052763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438650" y="3038476"/>
              <a:ext cx="26988" cy="63500"/>
            </a:xfrm>
            <a:custGeom>
              <a:avLst/>
              <a:gdLst>
                <a:gd name="T0" fmla="*/ 0 w 7"/>
                <a:gd name="T1" fmla="*/ 11 h 17"/>
                <a:gd name="T2" fmla="*/ 6 w 7"/>
                <a:gd name="T3" fmla="*/ 14 h 17"/>
                <a:gd name="T4" fmla="*/ 4 w 7"/>
                <a:gd name="T5" fmla="*/ 8 h 17"/>
                <a:gd name="T6" fmla="*/ 6 w 7"/>
                <a:gd name="T7" fmla="*/ 5 h 17"/>
                <a:gd name="T8" fmla="*/ 0 w 7"/>
                <a:gd name="T9" fmla="*/ 2 h 17"/>
                <a:gd name="T10" fmla="*/ 0 w 7"/>
                <a:gd name="T11" fmla="*/ 2 h 17"/>
                <a:gd name="T12" fmla="*/ 0 w 7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7">
                  <a:moveTo>
                    <a:pt x="0" y="11"/>
                  </a:moveTo>
                  <a:cubicBezTo>
                    <a:pt x="1" y="13"/>
                    <a:pt x="4" y="17"/>
                    <a:pt x="6" y="14"/>
                  </a:cubicBezTo>
                  <a:cubicBezTo>
                    <a:pt x="7" y="12"/>
                    <a:pt x="4" y="10"/>
                    <a:pt x="4" y="8"/>
                  </a:cubicBezTo>
                  <a:cubicBezTo>
                    <a:pt x="4" y="7"/>
                    <a:pt x="7" y="7"/>
                    <a:pt x="6" y="5"/>
                  </a:cubicBezTo>
                  <a:cubicBezTo>
                    <a:pt x="6" y="2"/>
                    <a:pt x="2" y="0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5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71975" y="3217863"/>
              <a:ext cx="66675" cy="46038"/>
            </a:xfrm>
            <a:custGeom>
              <a:avLst/>
              <a:gdLst>
                <a:gd name="T0" fmla="*/ 6 w 18"/>
                <a:gd name="T1" fmla="*/ 7 h 12"/>
                <a:gd name="T2" fmla="*/ 14 w 18"/>
                <a:gd name="T3" fmla="*/ 6 h 12"/>
                <a:gd name="T4" fmla="*/ 11 w 18"/>
                <a:gd name="T5" fmla="*/ 0 h 12"/>
                <a:gd name="T6" fmla="*/ 13 w 18"/>
                <a:gd name="T7" fmla="*/ 0 h 12"/>
                <a:gd name="T8" fmla="*/ 6 w 18"/>
                <a:gd name="T9" fmla="*/ 1 h 12"/>
                <a:gd name="T10" fmla="*/ 5 w 18"/>
                <a:gd name="T11" fmla="*/ 3 h 12"/>
                <a:gd name="T12" fmla="*/ 3 w 18"/>
                <a:gd name="T13" fmla="*/ 4 h 12"/>
                <a:gd name="T14" fmla="*/ 0 w 18"/>
                <a:gd name="T15" fmla="*/ 12 h 12"/>
                <a:gd name="T16" fmla="*/ 6 w 18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2">
                  <a:moveTo>
                    <a:pt x="6" y="7"/>
                  </a:moveTo>
                  <a:cubicBezTo>
                    <a:pt x="9" y="6"/>
                    <a:pt x="12" y="7"/>
                    <a:pt x="14" y="6"/>
                  </a:cubicBezTo>
                  <a:cubicBezTo>
                    <a:pt x="18" y="3"/>
                    <a:pt x="14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7" y="0"/>
                    <a:pt x="6" y="1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1" y="7"/>
                    <a:pt x="0" y="8"/>
                    <a:pt x="0" y="12"/>
                  </a:cubicBezTo>
                  <a:cubicBezTo>
                    <a:pt x="3" y="12"/>
                    <a:pt x="4" y="8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419600" y="3113088"/>
              <a:ext cx="79375" cy="41275"/>
            </a:xfrm>
            <a:custGeom>
              <a:avLst/>
              <a:gdLst>
                <a:gd name="T0" fmla="*/ 13 w 21"/>
                <a:gd name="T1" fmla="*/ 3 h 11"/>
                <a:gd name="T2" fmla="*/ 6 w 21"/>
                <a:gd name="T3" fmla="*/ 2 h 11"/>
                <a:gd name="T4" fmla="*/ 2 w 21"/>
                <a:gd name="T5" fmla="*/ 4 h 11"/>
                <a:gd name="T6" fmla="*/ 0 w 21"/>
                <a:gd name="T7" fmla="*/ 5 h 11"/>
                <a:gd name="T8" fmla="*/ 0 w 21"/>
                <a:gd name="T9" fmla="*/ 9 h 11"/>
                <a:gd name="T10" fmla="*/ 9 w 21"/>
                <a:gd name="T11" fmla="*/ 8 h 11"/>
                <a:gd name="T12" fmla="*/ 17 w 21"/>
                <a:gd name="T13" fmla="*/ 10 h 11"/>
                <a:gd name="T14" fmla="*/ 19 w 21"/>
                <a:gd name="T15" fmla="*/ 4 h 11"/>
                <a:gd name="T16" fmla="*/ 21 w 21"/>
                <a:gd name="T17" fmla="*/ 4 h 11"/>
                <a:gd name="T18" fmla="*/ 13 w 21"/>
                <a:gd name="T1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">
                  <a:moveTo>
                    <a:pt x="13" y="3"/>
                  </a:moveTo>
                  <a:cubicBezTo>
                    <a:pt x="10" y="2"/>
                    <a:pt x="9" y="0"/>
                    <a:pt x="6" y="2"/>
                  </a:cubicBezTo>
                  <a:cubicBezTo>
                    <a:pt x="5" y="3"/>
                    <a:pt x="4" y="4"/>
                    <a:pt x="2" y="4"/>
                  </a:cubicBezTo>
                  <a:cubicBezTo>
                    <a:pt x="2" y="5"/>
                    <a:pt x="1" y="4"/>
                    <a:pt x="0" y="5"/>
                  </a:cubicBezTo>
                  <a:cubicBezTo>
                    <a:pt x="0" y="5"/>
                    <a:pt x="0" y="9"/>
                    <a:pt x="0" y="9"/>
                  </a:cubicBezTo>
                  <a:cubicBezTo>
                    <a:pt x="2" y="11"/>
                    <a:pt x="7" y="8"/>
                    <a:pt x="9" y="8"/>
                  </a:cubicBezTo>
                  <a:cubicBezTo>
                    <a:pt x="12" y="8"/>
                    <a:pt x="13" y="11"/>
                    <a:pt x="17" y="10"/>
                  </a:cubicBezTo>
                  <a:cubicBezTo>
                    <a:pt x="20" y="9"/>
                    <a:pt x="21" y="7"/>
                    <a:pt x="19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15" y="3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510088" y="3079751"/>
              <a:ext cx="349250" cy="184150"/>
            </a:xfrm>
            <a:custGeom>
              <a:avLst/>
              <a:gdLst>
                <a:gd name="T0" fmla="*/ 80 w 93"/>
                <a:gd name="T1" fmla="*/ 35 h 49"/>
                <a:gd name="T2" fmla="*/ 78 w 93"/>
                <a:gd name="T3" fmla="*/ 30 h 49"/>
                <a:gd name="T4" fmla="*/ 72 w 93"/>
                <a:gd name="T5" fmla="*/ 26 h 49"/>
                <a:gd name="T6" fmla="*/ 69 w 93"/>
                <a:gd name="T7" fmla="*/ 23 h 49"/>
                <a:gd name="T8" fmla="*/ 60 w 93"/>
                <a:gd name="T9" fmla="*/ 15 h 49"/>
                <a:gd name="T10" fmla="*/ 52 w 93"/>
                <a:gd name="T11" fmla="*/ 13 h 49"/>
                <a:gd name="T12" fmla="*/ 43 w 93"/>
                <a:gd name="T13" fmla="*/ 8 h 49"/>
                <a:gd name="T14" fmla="*/ 39 w 93"/>
                <a:gd name="T15" fmla="*/ 8 h 49"/>
                <a:gd name="T16" fmla="*/ 31 w 93"/>
                <a:gd name="T17" fmla="*/ 6 h 49"/>
                <a:gd name="T18" fmla="*/ 21 w 93"/>
                <a:gd name="T19" fmla="*/ 10 h 49"/>
                <a:gd name="T20" fmla="*/ 16 w 93"/>
                <a:gd name="T21" fmla="*/ 11 h 49"/>
                <a:gd name="T22" fmla="*/ 13 w 93"/>
                <a:gd name="T23" fmla="*/ 3 h 49"/>
                <a:gd name="T24" fmla="*/ 5 w 93"/>
                <a:gd name="T25" fmla="*/ 0 h 49"/>
                <a:gd name="T26" fmla="*/ 0 w 93"/>
                <a:gd name="T27" fmla="*/ 4 h 49"/>
                <a:gd name="T28" fmla="*/ 0 w 93"/>
                <a:gd name="T29" fmla="*/ 4 h 49"/>
                <a:gd name="T30" fmla="*/ 4 w 93"/>
                <a:gd name="T31" fmla="*/ 13 h 49"/>
                <a:gd name="T32" fmla="*/ 7 w 93"/>
                <a:gd name="T33" fmla="*/ 17 h 49"/>
                <a:gd name="T34" fmla="*/ 13 w 93"/>
                <a:gd name="T35" fmla="*/ 18 h 49"/>
                <a:gd name="T36" fmla="*/ 18 w 93"/>
                <a:gd name="T37" fmla="*/ 18 h 49"/>
                <a:gd name="T38" fmla="*/ 25 w 93"/>
                <a:gd name="T39" fmla="*/ 19 h 49"/>
                <a:gd name="T40" fmla="*/ 32 w 93"/>
                <a:gd name="T41" fmla="*/ 25 h 49"/>
                <a:gd name="T42" fmla="*/ 33 w 93"/>
                <a:gd name="T43" fmla="*/ 29 h 49"/>
                <a:gd name="T44" fmla="*/ 36 w 93"/>
                <a:gd name="T45" fmla="*/ 33 h 49"/>
                <a:gd name="T46" fmla="*/ 34 w 93"/>
                <a:gd name="T47" fmla="*/ 39 h 49"/>
                <a:gd name="T48" fmla="*/ 37 w 93"/>
                <a:gd name="T49" fmla="*/ 37 h 49"/>
                <a:gd name="T50" fmla="*/ 41 w 93"/>
                <a:gd name="T51" fmla="*/ 37 h 49"/>
                <a:gd name="T52" fmla="*/ 42 w 93"/>
                <a:gd name="T53" fmla="*/ 41 h 49"/>
                <a:gd name="T54" fmla="*/ 49 w 93"/>
                <a:gd name="T55" fmla="*/ 41 h 49"/>
                <a:gd name="T56" fmla="*/ 49 w 93"/>
                <a:gd name="T57" fmla="*/ 42 h 49"/>
                <a:gd name="T58" fmla="*/ 56 w 93"/>
                <a:gd name="T59" fmla="*/ 40 h 49"/>
                <a:gd name="T60" fmla="*/ 60 w 93"/>
                <a:gd name="T61" fmla="*/ 35 h 49"/>
                <a:gd name="T62" fmla="*/ 68 w 93"/>
                <a:gd name="T63" fmla="*/ 39 h 49"/>
                <a:gd name="T64" fmla="*/ 77 w 93"/>
                <a:gd name="T65" fmla="*/ 41 h 49"/>
                <a:gd name="T66" fmla="*/ 81 w 93"/>
                <a:gd name="T67" fmla="*/ 47 h 49"/>
                <a:gd name="T68" fmla="*/ 91 w 93"/>
                <a:gd name="T69" fmla="*/ 48 h 49"/>
                <a:gd name="T70" fmla="*/ 91 w 93"/>
                <a:gd name="T71" fmla="*/ 49 h 49"/>
                <a:gd name="T72" fmla="*/ 92 w 93"/>
                <a:gd name="T73" fmla="*/ 49 h 49"/>
                <a:gd name="T74" fmla="*/ 86 w 93"/>
                <a:gd name="T75" fmla="*/ 42 h 49"/>
                <a:gd name="T76" fmla="*/ 86 w 93"/>
                <a:gd name="T77" fmla="*/ 40 h 49"/>
                <a:gd name="T78" fmla="*/ 83 w 93"/>
                <a:gd name="T79" fmla="*/ 39 h 49"/>
                <a:gd name="T80" fmla="*/ 80 w 93"/>
                <a:gd name="T81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3" h="49">
                  <a:moveTo>
                    <a:pt x="80" y="35"/>
                  </a:moveTo>
                  <a:cubicBezTo>
                    <a:pt x="79" y="33"/>
                    <a:pt x="78" y="32"/>
                    <a:pt x="78" y="30"/>
                  </a:cubicBezTo>
                  <a:cubicBezTo>
                    <a:pt x="77" y="27"/>
                    <a:pt x="75" y="27"/>
                    <a:pt x="72" y="26"/>
                  </a:cubicBezTo>
                  <a:cubicBezTo>
                    <a:pt x="70" y="25"/>
                    <a:pt x="70" y="24"/>
                    <a:pt x="69" y="23"/>
                  </a:cubicBezTo>
                  <a:cubicBezTo>
                    <a:pt x="67" y="20"/>
                    <a:pt x="64" y="16"/>
                    <a:pt x="60" y="15"/>
                  </a:cubicBezTo>
                  <a:cubicBezTo>
                    <a:pt x="57" y="15"/>
                    <a:pt x="55" y="14"/>
                    <a:pt x="52" y="13"/>
                  </a:cubicBezTo>
                  <a:cubicBezTo>
                    <a:pt x="48" y="12"/>
                    <a:pt x="47" y="9"/>
                    <a:pt x="43" y="8"/>
                  </a:cubicBezTo>
                  <a:cubicBezTo>
                    <a:pt x="43" y="10"/>
                    <a:pt x="40" y="9"/>
                    <a:pt x="39" y="8"/>
                  </a:cubicBezTo>
                  <a:cubicBezTo>
                    <a:pt x="36" y="7"/>
                    <a:pt x="34" y="6"/>
                    <a:pt x="31" y="6"/>
                  </a:cubicBezTo>
                  <a:cubicBezTo>
                    <a:pt x="27" y="6"/>
                    <a:pt x="24" y="8"/>
                    <a:pt x="21" y="10"/>
                  </a:cubicBezTo>
                  <a:cubicBezTo>
                    <a:pt x="19" y="11"/>
                    <a:pt x="17" y="12"/>
                    <a:pt x="16" y="11"/>
                  </a:cubicBezTo>
                  <a:cubicBezTo>
                    <a:pt x="14" y="9"/>
                    <a:pt x="15" y="5"/>
                    <a:pt x="13" y="3"/>
                  </a:cubicBezTo>
                  <a:cubicBezTo>
                    <a:pt x="11" y="1"/>
                    <a:pt x="8" y="0"/>
                    <a:pt x="5" y="0"/>
                  </a:cubicBezTo>
                  <a:cubicBezTo>
                    <a:pt x="2" y="1"/>
                    <a:pt x="2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10"/>
                    <a:pt x="4" y="13"/>
                  </a:cubicBezTo>
                  <a:cubicBezTo>
                    <a:pt x="4" y="14"/>
                    <a:pt x="6" y="17"/>
                    <a:pt x="7" y="17"/>
                  </a:cubicBezTo>
                  <a:cubicBezTo>
                    <a:pt x="8" y="18"/>
                    <a:pt x="12" y="18"/>
                    <a:pt x="13" y="18"/>
                  </a:cubicBezTo>
                  <a:cubicBezTo>
                    <a:pt x="15" y="18"/>
                    <a:pt x="17" y="18"/>
                    <a:pt x="18" y="18"/>
                  </a:cubicBezTo>
                  <a:cubicBezTo>
                    <a:pt x="20" y="18"/>
                    <a:pt x="24" y="18"/>
                    <a:pt x="25" y="19"/>
                  </a:cubicBezTo>
                  <a:cubicBezTo>
                    <a:pt x="27" y="20"/>
                    <a:pt x="31" y="24"/>
                    <a:pt x="32" y="25"/>
                  </a:cubicBezTo>
                  <a:cubicBezTo>
                    <a:pt x="33" y="26"/>
                    <a:pt x="32" y="28"/>
                    <a:pt x="33" y="29"/>
                  </a:cubicBezTo>
                  <a:cubicBezTo>
                    <a:pt x="34" y="31"/>
                    <a:pt x="36" y="32"/>
                    <a:pt x="36" y="33"/>
                  </a:cubicBezTo>
                  <a:cubicBezTo>
                    <a:pt x="35" y="34"/>
                    <a:pt x="29" y="38"/>
                    <a:pt x="34" y="39"/>
                  </a:cubicBezTo>
                  <a:cubicBezTo>
                    <a:pt x="34" y="39"/>
                    <a:pt x="36" y="38"/>
                    <a:pt x="37" y="37"/>
                  </a:cubicBezTo>
                  <a:cubicBezTo>
                    <a:pt x="38" y="37"/>
                    <a:pt x="40" y="37"/>
                    <a:pt x="41" y="37"/>
                  </a:cubicBezTo>
                  <a:cubicBezTo>
                    <a:pt x="42" y="38"/>
                    <a:pt x="41" y="40"/>
                    <a:pt x="42" y="41"/>
                  </a:cubicBezTo>
                  <a:cubicBezTo>
                    <a:pt x="44" y="42"/>
                    <a:pt x="47" y="41"/>
                    <a:pt x="49" y="41"/>
                  </a:cubicBezTo>
                  <a:cubicBezTo>
                    <a:pt x="49" y="41"/>
                    <a:pt x="49" y="42"/>
                    <a:pt x="49" y="42"/>
                  </a:cubicBezTo>
                  <a:cubicBezTo>
                    <a:pt x="50" y="42"/>
                    <a:pt x="54" y="41"/>
                    <a:pt x="56" y="40"/>
                  </a:cubicBezTo>
                  <a:cubicBezTo>
                    <a:pt x="58" y="38"/>
                    <a:pt x="58" y="36"/>
                    <a:pt x="60" y="35"/>
                  </a:cubicBezTo>
                  <a:cubicBezTo>
                    <a:pt x="64" y="32"/>
                    <a:pt x="66" y="38"/>
                    <a:pt x="68" y="39"/>
                  </a:cubicBezTo>
                  <a:cubicBezTo>
                    <a:pt x="71" y="40"/>
                    <a:pt x="74" y="40"/>
                    <a:pt x="77" y="41"/>
                  </a:cubicBezTo>
                  <a:cubicBezTo>
                    <a:pt x="77" y="43"/>
                    <a:pt x="79" y="46"/>
                    <a:pt x="81" y="47"/>
                  </a:cubicBezTo>
                  <a:cubicBezTo>
                    <a:pt x="84" y="49"/>
                    <a:pt x="88" y="48"/>
                    <a:pt x="91" y="48"/>
                  </a:cubicBezTo>
                  <a:cubicBezTo>
                    <a:pt x="91" y="48"/>
                    <a:pt x="91" y="48"/>
                    <a:pt x="91" y="49"/>
                  </a:cubicBezTo>
                  <a:cubicBezTo>
                    <a:pt x="91" y="49"/>
                    <a:pt x="92" y="49"/>
                    <a:pt x="92" y="49"/>
                  </a:cubicBezTo>
                  <a:cubicBezTo>
                    <a:pt x="93" y="45"/>
                    <a:pt x="88" y="44"/>
                    <a:pt x="86" y="42"/>
                  </a:cubicBezTo>
                  <a:cubicBezTo>
                    <a:pt x="86" y="41"/>
                    <a:pt x="86" y="40"/>
                    <a:pt x="86" y="40"/>
                  </a:cubicBezTo>
                  <a:cubicBezTo>
                    <a:pt x="85" y="39"/>
                    <a:pt x="84" y="39"/>
                    <a:pt x="83" y="39"/>
                  </a:cubicBezTo>
                  <a:cubicBezTo>
                    <a:pt x="81" y="38"/>
                    <a:pt x="81" y="36"/>
                    <a:pt x="8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851400" y="3165476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4806950" y="3143251"/>
              <a:ext cx="96838" cy="41275"/>
            </a:xfrm>
            <a:custGeom>
              <a:avLst/>
              <a:gdLst>
                <a:gd name="T0" fmla="*/ 5 w 26"/>
                <a:gd name="T1" fmla="*/ 10 h 11"/>
                <a:gd name="T2" fmla="*/ 13 w 26"/>
                <a:gd name="T3" fmla="*/ 11 h 11"/>
                <a:gd name="T4" fmla="*/ 18 w 26"/>
                <a:gd name="T5" fmla="*/ 9 h 11"/>
                <a:gd name="T6" fmla="*/ 22 w 26"/>
                <a:gd name="T7" fmla="*/ 2 h 11"/>
                <a:gd name="T8" fmla="*/ 16 w 26"/>
                <a:gd name="T9" fmla="*/ 5 h 11"/>
                <a:gd name="T10" fmla="*/ 13 w 26"/>
                <a:gd name="T11" fmla="*/ 6 h 11"/>
                <a:gd name="T12" fmla="*/ 5 w 26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1">
                  <a:moveTo>
                    <a:pt x="5" y="10"/>
                  </a:moveTo>
                  <a:cubicBezTo>
                    <a:pt x="7" y="11"/>
                    <a:pt x="11" y="11"/>
                    <a:pt x="13" y="11"/>
                  </a:cubicBezTo>
                  <a:cubicBezTo>
                    <a:pt x="15" y="10"/>
                    <a:pt x="17" y="10"/>
                    <a:pt x="18" y="9"/>
                  </a:cubicBezTo>
                  <a:cubicBezTo>
                    <a:pt x="20" y="8"/>
                    <a:pt x="26" y="4"/>
                    <a:pt x="22" y="2"/>
                  </a:cubicBezTo>
                  <a:cubicBezTo>
                    <a:pt x="19" y="0"/>
                    <a:pt x="18" y="4"/>
                    <a:pt x="16" y="5"/>
                  </a:cubicBezTo>
                  <a:cubicBezTo>
                    <a:pt x="15" y="6"/>
                    <a:pt x="14" y="6"/>
                    <a:pt x="13" y="6"/>
                  </a:cubicBezTo>
                  <a:cubicBezTo>
                    <a:pt x="10" y="6"/>
                    <a:pt x="0" y="7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4176713" y="3267076"/>
              <a:ext cx="735013" cy="519113"/>
            </a:xfrm>
            <a:custGeom>
              <a:avLst/>
              <a:gdLst>
                <a:gd name="T0" fmla="*/ 193 w 196"/>
                <a:gd name="T1" fmla="*/ 69 h 138"/>
                <a:gd name="T2" fmla="*/ 189 w 196"/>
                <a:gd name="T3" fmla="*/ 63 h 138"/>
                <a:gd name="T4" fmla="*/ 182 w 196"/>
                <a:gd name="T5" fmla="*/ 55 h 138"/>
                <a:gd name="T6" fmla="*/ 170 w 196"/>
                <a:gd name="T7" fmla="*/ 43 h 138"/>
                <a:gd name="T8" fmla="*/ 163 w 196"/>
                <a:gd name="T9" fmla="*/ 31 h 138"/>
                <a:gd name="T10" fmla="*/ 158 w 196"/>
                <a:gd name="T11" fmla="*/ 20 h 138"/>
                <a:gd name="T12" fmla="*/ 149 w 196"/>
                <a:gd name="T13" fmla="*/ 12 h 138"/>
                <a:gd name="T14" fmla="*/ 145 w 196"/>
                <a:gd name="T15" fmla="*/ 1 h 138"/>
                <a:gd name="T16" fmla="*/ 140 w 196"/>
                <a:gd name="T17" fmla="*/ 7 h 138"/>
                <a:gd name="T18" fmla="*/ 141 w 196"/>
                <a:gd name="T19" fmla="*/ 17 h 138"/>
                <a:gd name="T20" fmla="*/ 123 w 196"/>
                <a:gd name="T21" fmla="*/ 28 h 138"/>
                <a:gd name="T22" fmla="*/ 111 w 196"/>
                <a:gd name="T23" fmla="*/ 18 h 138"/>
                <a:gd name="T24" fmla="*/ 116 w 196"/>
                <a:gd name="T25" fmla="*/ 5 h 138"/>
                <a:gd name="T26" fmla="*/ 102 w 196"/>
                <a:gd name="T27" fmla="*/ 6 h 138"/>
                <a:gd name="T28" fmla="*/ 83 w 196"/>
                <a:gd name="T29" fmla="*/ 12 h 138"/>
                <a:gd name="T30" fmla="*/ 79 w 196"/>
                <a:gd name="T31" fmla="*/ 17 h 138"/>
                <a:gd name="T32" fmla="*/ 70 w 196"/>
                <a:gd name="T33" fmla="*/ 15 h 138"/>
                <a:gd name="T34" fmla="*/ 58 w 196"/>
                <a:gd name="T35" fmla="*/ 20 h 138"/>
                <a:gd name="T36" fmla="*/ 45 w 196"/>
                <a:gd name="T37" fmla="*/ 27 h 138"/>
                <a:gd name="T38" fmla="*/ 39 w 196"/>
                <a:gd name="T39" fmla="*/ 38 h 138"/>
                <a:gd name="T40" fmla="*/ 37 w 196"/>
                <a:gd name="T41" fmla="*/ 40 h 138"/>
                <a:gd name="T42" fmla="*/ 15 w 196"/>
                <a:gd name="T43" fmla="*/ 50 h 138"/>
                <a:gd name="T44" fmla="*/ 2 w 196"/>
                <a:gd name="T45" fmla="*/ 60 h 138"/>
                <a:gd name="T46" fmla="*/ 4 w 196"/>
                <a:gd name="T47" fmla="*/ 73 h 138"/>
                <a:gd name="T48" fmla="*/ 2 w 196"/>
                <a:gd name="T49" fmla="*/ 77 h 138"/>
                <a:gd name="T50" fmla="*/ 9 w 196"/>
                <a:gd name="T51" fmla="*/ 91 h 138"/>
                <a:gd name="T52" fmla="*/ 13 w 196"/>
                <a:gd name="T53" fmla="*/ 104 h 138"/>
                <a:gd name="T54" fmla="*/ 22 w 196"/>
                <a:gd name="T55" fmla="*/ 118 h 138"/>
                <a:gd name="T56" fmla="*/ 38 w 196"/>
                <a:gd name="T57" fmla="*/ 114 h 138"/>
                <a:gd name="T58" fmla="*/ 51 w 196"/>
                <a:gd name="T59" fmla="*/ 110 h 138"/>
                <a:gd name="T60" fmla="*/ 64 w 196"/>
                <a:gd name="T61" fmla="*/ 104 h 138"/>
                <a:gd name="T62" fmla="*/ 80 w 196"/>
                <a:gd name="T63" fmla="*/ 99 h 138"/>
                <a:gd name="T64" fmla="*/ 92 w 196"/>
                <a:gd name="T65" fmla="*/ 99 h 138"/>
                <a:gd name="T66" fmla="*/ 100 w 196"/>
                <a:gd name="T67" fmla="*/ 104 h 138"/>
                <a:gd name="T68" fmla="*/ 104 w 196"/>
                <a:gd name="T69" fmla="*/ 107 h 138"/>
                <a:gd name="T70" fmla="*/ 114 w 196"/>
                <a:gd name="T71" fmla="*/ 108 h 138"/>
                <a:gd name="T72" fmla="*/ 116 w 196"/>
                <a:gd name="T73" fmla="*/ 114 h 138"/>
                <a:gd name="T74" fmla="*/ 126 w 196"/>
                <a:gd name="T75" fmla="*/ 120 h 138"/>
                <a:gd name="T76" fmla="*/ 132 w 196"/>
                <a:gd name="T77" fmla="*/ 129 h 138"/>
                <a:gd name="T78" fmla="*/ 144 w 196"/>
                <a:gd name="T79" fmla="*/ 134 h 138"/>
                <a:gd name="T80" fmla="*/ 154 w 196"/>
                <a:gd name="T81" fmla="*/ 133 h 138"/>
                <a:gd name="T82" fmla="*/ 160 w 196"/>
                <a:gd name="T83" fmla="*/ 138 h 138"/>
                <a:gd name="T84" fmla="*/ 180 w 196"/>
                <a:gd name="T85" fmla="*/ 124 h 138"/>
                <a:gd name="T86" fmla="*/ 188 w 196"/>
                <a:gd name="T87" fmla="*/ 104 h 138"/>
                <a:gd name="T88" fmla="*/ 195 w 196"/>
                <a:gd name="T89" fmla="*/ 86 h 138"/>
                <a:gd name="T90" fmla="*/ 196 w 196"/>
                <a:gd name="T91" fmla="*/ 7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6" h="138">
                  <a:moveTo>
                    <a:pt x="196" y="72"/>
                  </a:moveTo>
                  <a:cubicBezTo>
                    <a:pt x="195" y="70"/>
                    <a:pt x="194" y="70"/>
                    <a:pt x="193" y="69"/>
                  </a:cubicBezTo>
                  <a:cubicBezTo>
                    <a:pt x="192" y="68"/>
                    <a:pt x="192" y="66"/>
                    <a:pt x="191" y="65"/>
                  </a:cubicBezTo>
                  <a:cubicBezTo>
                    <a:pt x="191" y="64"/>
                    <a:pt x="189" y="64"/>
                    <a:pt x="189" y="63"/>
                  </a:cubicBezTo>
                  <a:cubicBezTo>
                    <a:pt x="188" y="62"/>
                    <a:pt x="189" y="60"/>
                    <a:pt x="188" y="58"/>
                  </a:cubicBezTo>
                  <a:cubicBezTo>
                    <a:pt x="187" y="56"/>
                    <a:pt x="183" y="58"/>
                    <a:pt x="182" y="55"/>
                  </a:cubicBezTo>
                  <a:cubicBezTo>
                    <a:pt x="181" y="52"/>
                    <a:pt x="181" y="49"/>
                    <a:pt x="180" y="47"/>
                  </a:cubicBezTo>
                  <a:cubicBezTo>
                    <a:pt x="177" y="44"/>
                    <a:pt x="173" y="44"/>
                    <a:pt x="170" y="43"/>
                  </a:cubicBezTo>
                  <a:cubicBezTo>
                    <a:pt x="167" y="41"/>
                    <a:pt x="167" y="40"/>
                    <a:pt x="165" y="37"/>
                  </a:cubicBezTo>
                  <a:cubicBezTo>
                    <a:pt x="164" y="35"/>
                    <a:pt x="163" y="33"/>
                    <a:pt x="163" y="31"/>
                  </a:cubicBezTo>
                  <a:cubicBezTo>
                    <a:pt x="162" y="29"/>
                    <a:pt x="162" y="27"/>
                    <a:pt x="162" y="25"/>
                  </a:cubicBezTo>
                  <a:cubicBezTo>
                    <a:pt x="159" y="23"/>
                    <a:pt x="158" y="24"/>
                    <a:pt x="158" y="20"/>
                  </a:cubicBezTo>
                  <a:cubicBezTo>
                    <a:pt x="158" y="17"/>
                    <a:pt x="159" y="16"/>
                    <a:pt x="156" y="15"/>
                  </a:cubicBezTo>
                  <a:cubicBezTo>
                    <a:pt x="154" y="14"/>
                    <a:pt x="151" y="14"/>
                    <a:pt x="149" y="12"/>
                  </a:cubicBezTo>
                  <a:cubicBezTo>
                    <a:pt x="147" y="9"/>
                    <a:pt x="151" y="4"/>
                    <a:pt x="148" y="2"/>
                  </a:cubicBezTo>
                  <a:cubicBezTo>
                    <a:pt x="147" y="1"/>
                    <a:pt x="146" y="2"/>
                    <a:pt x="145" y="1"/>
                  </a:cubicBezTo>
                  <a:cubicBezTo>
                    <a:pt x="145" y="1"/>
                    <a:pt x="144" y="0"/>
                    <a:pt x="144" y="0"/>
                  </a:cubicBezTo>
                  <a:cubicBezTo>
                    <a:pt x="141" y="0"/>
                    <a:pt x="139" y="5"/>
                    <a:pt x="140" y="7"/>
                  </a:cubicBezTo>
                  <a:cubicBezTo>
                    <a:pt x="141" y="9"/>
                    <a:pt x="142" y="10"/>
                    <a:pt x="142" y="12"/>
                  </a:cubicBezTo>
                  <a:cubicBezTo>
                    <a:pt x="141" y="15"/>
                    <a:pt x="141" y="15"/>
                    <a:pt x="141" y="17"/>
                  </a:cubicBezTo>
                  <a:cubicBezTo>
                    <a:pt x="142" y="21"/>
                    <a:pt x="140" y="24"/>
                    <a:pt x="137" y="26"/>
                  </a:cubicBezTo>
                  <a:cubicBezTo>
                    <a:pt x="133" y="29"/>
                    <a:pt x="128" y="29"/>
                    <a:pt x="123" y="28"/>
                  </a:cubicBezTo>
                  <a:cubicBezTo>
                    <a:pt x="119" y="26"/>
                    <a:pt x="119" y="22"/>
                    <a:pt x="116" y="20"/>
                  </a:cubicBezTo>
                  <a:cubicBezTo>
                    <a:pt x="114" y="18"/>
                    <a:pt x="112" y="19"/>
                    <a:pt x="111" y="18"/>
                  </a:cubicBezTo>
                  <a:cubicBezTo>
                    <a:pt x="109" y="17"/>
                    <a:pt x="109" y="15"/>
                    <a:pt x="110" y="13"/>
                  </a:cubicBezTo>
                  <a:cubicBezTo>
                    <a:pt x="112" y="11"/>
                    <a:pt x="117" y="8"/>
                    <a:pt x="116" y="5"/>
                  </a:cubicBezTo>
                  <a:cubicBezTo>
                    <a:pt x="114" y="4"/>
                    <a:pt x="112" y="3"/>
                    <a:pt x="109" y="4"/>
                  </a:cubicBezTo>
                  <a:cubicBezTo>
                    <a:pt x="107" y="5"/>
                    <a:pt x="105" y="6"/>
                    <a:pt x="102" y="6"/>
                  </a:cubicBezTo>
                  <a:cubicBezTo>
                    <a:pt x="96" y="6"/>
                    <a:pt x="90" y="2"/>
                    <a:pt x="85" y="8"/>
                  </a:cubicBezTo>
                  <a:cubicBezTo>
                    <a:pt x="84" y="9"/>
                    <a:pt x="83" y="11"/>
                    <a:pt x="83" y="12"/>
                  </a:cubicBezTo>
                  <a:cubicBezTo>
                    <a:pt x="83" y="14"/>
                    <a:pt x="83" y="14"/>
                    <a:pt x="82" y="16"/>
                  </a:cubicBezTo>
                  <a:cubicBezTo>
                    <a:pt x="81" y="16"/>
                    <a:pt x="80" y="16"/>
                    <a:pt x="79" y="17"/>
                  </a:cubicBezTo>
                  <a:cubicBezTo>
                    <a:pt x="78" y="17"/>
                    <a:pt x="78" y="18"/>
                    <a:pt x="77" y="18"/>
                  </a:cubicBezTo>
                  <a:cubicBezTo>
                    <a:pt x="74" y="19"/>
                    <a:pt x="72" y="17"/>
                    <a:pt x="70" y="15"/>
                  </a:cubicBezTo>
                  <a:cubicBezTo>
                    <a:pt x="68" y="12"/>
                    <a:pt x="66" y="12"/>
                    <a:pt x="63" y="13"/>
                  </a:cubicBezTo>
                  <a:cubicBezTo>
                    <a:pt x="60" y="15"/>
                    <a:pt x="60" y="18"/>
                    <a:pt x="58" y="20"/>
                  </a:cubicBezTo>
                  <a:cubicBezTo>
                    <a:pt x="55" y="23"/>
                    <a:pt x="52" y="28"/>
                    <a:pt x="50" y="32"/>
                  </a:cubicBezTo>
                  <a:cubicBezTo>
                    <a:pt x="47" y="32"/>
                    <a:pt x="48" y="27"/>
                    <a:pt x="45" y="27"/>
                  </a:cubicBezTo>
                  <a:cubicBezTo>
                    <a:pt x="41" y="27"/>
                    <a:pt x="40" y="31"/>
                    <a:pt x="40" y="33"/>
                  </a:cubicBezTo>
                  <a:cubicBezTo>
                    <a:pt x="40" y="36"/>
                    <a:pt x="40" y="36"/>
                    <a:pt x="39" y="38"/>
                  </a:cubicBezTo>
                  <a:cubicBezTo>
                    <a:pt x="39" y="38"/>
                    <a:pt x="39" y="39"/>
                    <a:pt x="39" y="39"/>
                  </a:cubicBezTo>
                  <a:cubicBezTo>
                    <a:pt x="38" y="40"/>
                    <a:pt x="38" y="40"/>
                    <a:pt x="37" y="40"/>
                  </a:cubicBezTo>
                  <a:cubicBezTo>
                    <a:pt x="33" y="41"/>
                    <a:pt x="29" y="43"/>
                    <a:pt x="25" y="45"/>
                  </a:cubicBezTo>
                  <a:cubicBezTo>
                    <a:pt x="21" y="46"/>
                    <a:pt x="18" y="49"/>
                    <a:pt x="15" y="50"/>
                  </a:cubicBezTo>
                  <a:cubicBezTo>
                    <a:pt x="12" y="51"/>
                    <a:pt x="9" y="51"/>
                    <a:pt x="7" y="53"/>
                  </a:cubicBezTo>
                  <a:cubicBezTo>
                    <a:pt x="5" y="55"/>
                    <a:pt x="4" y="57"/>
                    <a:pt x="2" y="60"/>
                  </a:cubicBezTo>
                  <a:cubicBezTo>
                    <a:pt x="1" y="62"/>
                    <a:pt x="0" y="64"/>
                    <a:pt x="1" y="66"/>
                  </a:cubicBezTo>
                  <a:cubicBezTo>
                    <a:pt x="1" y="69"/>
                    <a:pt x="3" y="70"/>
                    <a:pt x="4" y="73"/>
                  </a:cubicBezTo>
                  <a:cubicBezTo>
                    <a:pt x="4" y="73"/>
                    <a:pt x="4" y="75"/>
                    <a:pt x="4" y="76"/>
                  </a:cubicBezTo>
                  <a:cubicBezTo>
                    <a:pt x="4" y="76"/>
                    <a:pt x="2" y="77"/>
                    <a:pt x="2" y="77"/>
                  </a:cubicBezTo>
                  <a:cubicBezTo>
                    <a:pt x="2" y="79"/>
                    <a:pt x="6" y="81"/>
                    <a:pt x="7" y="84"/>
                  </a:cubicBezTo>
                  <a:cubicBezTo>
                    <a:pt x="8" y="86"/>
                    <a:pt x="8" y="88"/>
                    <a:pt x="9" y="91"/>
                  </a:cubicBezTo>
                  <a:cubicBezTo>
                    <a:pt x="11" y="93"/>
                    <a:pt x="10" y="95"/>
                    <a:pt x="11" y="98"/>
                  </a:cubicBezTo>
                  <a:cubicBezTo>
                    <a:pt x="11" y="100"/>
                    <a:pt x="13" y="101"/>
                    <a:pt x="13" y="104"/>
                  </a:cubicBezTo>
                  <a:cubicBezTo>
                    <a:pt x="13" y="107"/>
                    <a:pt x="12" y="109"/>
                    <a:pt x="12" y="112"/>
                  </a:cubicBezTo>
                  <a:cubicBezTo>
                    <a:pt x="13" y="116"/>
                    <a:pt x="18" y="119"/>
                    <a:pt x="22" y="118"/>
                  </a:cubicBezTo>
                  <a:cubicBezTo>
                    <a:pt x="26" y="118"/>
                    <a:pt x="28" y="116"/>
                    <a:pt x="31" y="115"/>
                  </a:cubicBezTo>
                  <a:cubicBezTo>
                    <a:pt x="33" y="114"/>
                    <a:pt x="36" y="114"/>
                    <a:pt x="38" y="114"/>
                  </a:cubicBezTo>
                  <a:cubicBezTo>
                    <a:pt x="39" y="113"/>
                    <a:pt x="41" y="112"/>
                    <a:pt x="43" y="111"/>
                  </a:cubicBezTo>
                  <a:cubicBezTo>
                    <a:pt x="45" y="111"/>
                    <a:pt x="48" y="110"/>
                    <a:pt x="51" y="110"/>
                  </a:cubicBezTo>
                  <a:cubicBezTo>
                    <a:pt x="53" y="110"/>
                    <a:pt x="52" y="111"/>
                    <a:pt x="54" y="108"/>
                  </a:cubicBezTo>
                  <a:cubicBezTo>
                    <a:pt x="56" y="105"/>
                    <a:pt x="61" y="106"/>
                    <a:pt x="64" y="104"/>
                  </a:cubicBezTo>
                  <a:cubicBezTo>
                    <a:pt x="66" y="102"/>
                    <a:pt x="67" y="101"/>
                    <a:pt x="70" y="100"/>
                  </a:cubicBezTo>
                  <a:cubicBezTo>
                    <a:pt x="73" y="99"/>
                    <a:pt x="76" y="100"/>
                    <a:pt x="80" y="99"/>
                  </a:cubicBezTo>
                  <a:cubicBezTo>
                    <a:pt x="83" y="99"/>
                    <a:pt x="86" y="97"/>
                    <a:pt x="90" y="98"/>
                  </a:cubicBezTo>
                  <a:cubicBezTo>
                    <a:pt x="91" y="99"/>
                    <a:pt x="91" y="99"/>
                    <a:pt x="92" y="99"/>
                  </a:cubicBezTo>
                  <a:cubicBezTo>
                    <a:pt x="93" y="99"/>
                    <a:pt x="94" y="99"/>
                    <a:pt x="95" y="100"/>
                  </a:cubicBezTo>
                  <a:cubicBezTo>
                    <a:pt x="97" y="101"/>
                    <a:pt x="97" y="103"/>
                    <a:pt x="100" y="104"/>
                  </a:cubicBezTo>
                  <a:cubicBezTo>
                    <a:pt x="100" y="104"/>
                    <a:pt x="102" y="104"/>
                    <a:pt x="103" y="104"/>
                  </a:cubicBezTo>
                  <a:cubicBezTo>
                    <a:pt x="104" y="105"/>
                    <a:pt x="104" y="106"/>
                    <a:pt x="104" y="107"/>
                  </a:cubicBezTo>
                  <a:cubicBezTo>
                    <a:pt x="105" y="108"/>
                    <a:pt x="106" y="113"/>
                    <a:pt x="108" y="113"/>
                  </a:cubicBezTo>
                  <a:cubicBezTo>
                    <a:pt x="111" y="114"/>
                    <a:pt x="112" y="109"/>
                    <a:pt x="114" y="108"/>
                  </a:cubicBezTo>
                  <a:cubicBezTo>
                    <a:pt x="115" y="107"/>
                    <a:pt x="118" y="106"/>
                    <a:pt x="119" y="107"/>
                  </a:cubicBezTo>
                  <a:cubicBezTo>
                    <a:pt x="121" y="109"/>
                    <a:pt x="117" y="112"/>
                    <a:pt x="116" y="114"/>
                  </a:cubicBezTo>
                  <a:cubicBezTo>
                    <a:pt x="118" y="115"/>
                    <a:pt x="121" y="113"/>
                    <a:pt x="123" y="114"/>
                  </a:cubicBezTo>
                  <a:cubicBezTo>
                    <a:pt x="125" y="115"/>
                    <a:pt x="123" y="118"/>
                    <a:pt x="126" y="120"/>
                  </a:cubicBezTo>
                  <a:cubicBezTo>
                    <a:pt x="128" y="121"/>
                    <a:pt x="130" y="119"/>
                    <a:pt x="132" y="123"/>
                  </a:cubicBezTo>
                  <a:cubicBezTo>
                    <a:pt x="133" y="125"/>
                    <a:pt x="131" y="127"/>
                    <a:pt x="132" y="129"/>
                  </a:cubicBezTo>
                  <a:cubicBezTo>
                    <a:pt x="132" y="133"/>
                    <a:pt x="138" y="134"/>
                    <a:pt x="141" y="134"/>
                  </a:cubicBezTo>
                  <a:cubicBezTo>
                    <a:pt x="142" y="134"/>
                    <a:pt x="143" y="134"/>
                    <a:pt x="144" y="134"/>
                  </a:cubicBezTo>
                  <a:cubicBezTo>
                    <a:pt x="146" y="135"/>
                    <a:pt x="148" y="137"/>
                    <a:pt x="150" y="135"/>
                  </a:cubicBezTo>
                  <a:cubicBezTo>
                    <a:pt x="152" y="134"/>
                    <a:pt x="151" y="132"/>
                    <a:pt x="154" y="133"/>
                  </a:cubicBezTo>
                  <a:cubicBezTo>
                    <a:pt x="156" y="134"/>
                    <a:pt x="156" y="134"/>
                    <a:pt x="157" y="136"/>
                  </a:cubicBezTo>
                  <a:cubicBezTo>
                    <a:pt x="157" y="138"/>
                    <a:pt x="158" y="138"/>
                    <a:pt x="160" y="138"/>
                  </a:cubicBezTo>
                  <a:cubicBezTo>
                    <a:pt x="164" y="138"/>
                    <a:pt x="166" y="135"/>
                    <a:pt x="169" y="134"/>
                  </a:cubicBezTo>
                  <a:cubicBezTo>
                    <a:pt x="174" y="133"/>
                    <a:pt x="178" y="128"/>
                    <a:pt x="180" y="124"/>
                  </a:cubicBezTo>
                  <a:cubicBezTo>
                    <a:pt x="182" y="118"/>
                    <a:pt x="185" y="112"/>
                    <a:pt x="188" y="107"/>
                  </a:cubicBezTo>
                  <a:cubicBezTo>
                    <a:pt x="190" y="105"/>
                    <a:pt x="188" y="106"/>
                    <a:pt x="188" y="104"/>
                  </a:cubicBezTo>
                  <a:cubicBezTo>
                    <a:pt x="188" y="102"/>
                    <a:pt x="190" y="100"/>
                    <a:pt x="191" y="99"/>
                  </a:cubicBezTo>
                  <a:cubicBezTo>
                    <a:pt x="194" y="95"/>
                    <a:pt x="195" y="90"/>
                    <a:pt x="195" y="86"/>
                  </a:cubicBezTo>
                  <a:cubicBezTo>
                    <a:pt x="195" y="84"/>
                    <a:pt x="195" y="82"/>
                    <a:pt x="195" y="80"/>
                  </a:cubicBezTo>
                  <a:cubicBezTo>
                    <a:pt x="195" y="77"/>
                    <a:pt x="196" y="74"/>
                    <a:pt x="19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4746625" y="3813176"/>
              <a:ext cx="79375" cy="85725"/>
            </a:xfrm>
            <a:custGeom>
              <a:avLst/>
              <a:gdLst>
                <a:gd name="T0" fmla="*/ 18 w 21"/>
                <a:gd name="T1" fmla="*/ 4 h 23"/>
                <a:gd name="T2" fmla="*/ 16 w 21"/>
                <a:gd name="T3" fmla="*/ 2 h 23"/>
                <a:gd name="T4" fmla="*/ 9 w 21"/>
                <a:gd name="T5" fmla="*/ 2 h 23"/>
                <a:gd name="T6" fmla="*/ 6 w 21"/>
                <a:gd name="T7" fmla="*/ 2 h 23"/>
                <a:gd name="T8" fmla="*/ 5 w 21"/>
                <a:gd name="T9" fmla="*/ 2 h 23"/>
                <a:gd name="T10" fmla="*/ 1 w 21"/>
                <a:gd name="T11" fmla="*/ 5 h 23"/>
                <a:gd name="T12" fmla="*/ 2 w 21"/>
                <a:gd name="T13" fmla="*/ 7 h 23"/>
                <a:gd name="T14" fmla="*/ 3 w 21"/>
                <a:gd name="T15" fmla="*/ 12 h 23"/>
                <a:gd name="T16" fmla="*/ 8 w 21"/>
                <a:gd name="T17" fmla="*/ 14 h 23"/>
                <a:gd name="T18" fmla="*/ 8 w 21"/>
                <a:gd name="T19" fmla="*/ 19 h 23"/>
                <a:gd name="T20" fmla="*/ 19 w 21"/>
                <a:gd name="T21" fmla="*/ 16 h 23"/>
                <a:gd name="T22" fmla="*/ 19 w 21"/>
                <a:gd name="T23" fmla="*/ 12 h 23"/>
                <a:gd name="T24" fmla="*/ 20 w 21"/>
                <a:gd name="T25" fmla="*/ 8 h 23"/>
                <a:gd name="T26" fmla="*/ 18 w 21"/>
                <a:gd name="T2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3">
                  <a:moveTo>
                    <a:pt x="18" y="4"/>
                  </a:moveTo>
                  <a:cubicBezTo>
                    <a:pt x="17" y="3"/>
                    <a:pt x="18" y="2"/>
                    <a:pt x="16" y="2"/>
                  </a:cubicBezTo>
                  <a:cubicBezTo>
                    <a:pt x="14" y="1"/>
                    <a:pt x="11" y="2"/>
                    <a:pt x="9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0"/>
                    <a:pt x="0" y="2"/>
                    <a:pt x="1" y="5"/>
                  </a:cubicBezTo>
                  <a:cubicBezTo>
                    <a:pt x="1" y="6"/>
                    <a:pt x="1" y="6"/>
                    <a:pt x="2" y="7"/>
                  </a:cubicBezTo>
                  <a:cubicBezTo>
                    <a:pt x="2" y="8"/>
                    <a:pt x="2" y="10"/>
                    <a:pt x="3" y="12"/>
                  </a:cubicBezTo>
                  <a:cubicBezTo>
                    <a:pt x="4" y="13"/>
                    <a:pt x="6" y="13"/>
                    <a:pt x="8" y="14"/>
                  </a:cubicBezTo>
                  <a:cubicBezTo>
                    <a:pt x="9" y="16"/>
                    <a:pt x="7" y="18"/>
                    <a:pt x="8" y="19"/>
                  </a:cubicBezTo>
                  <a:cubicBezTo>
                    <a:pt x="9" y="23"/>
                    <a:pt x="18" y="20"/>
                    <a:pt x="19" y="16"/>
                  </a:cubicBezTo>
                  <a:cubicBezTo>
                    <a:pt x="19" y="15"/>
                    <a:pt x="19" y="13"/>
                    <a:pt x="19" y="12"/>
                  </a:cubicBezTo>
                  <a:cubicBezTo>
                    <a:pt x="19" y="11"/>
                    <a:pt x="21" y="9"/>
                    <a:pt x="20" y="8"/>
                  </a:cubicBezTo>
                  <a:cubicBezTo>
                    <a:pt x="20" y="6"/>
                    <a:pt x="18" y="6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156200" y="3813176"/>
              <a:ext cx="127000" cy="138113"/>
            </a:xfrm>
            <a:custGeom>
              <a:avLst/>
              <a:gdLst>
                <a:gd name="T0" fmla="*/ 30 w 34"/>
                <a:gd name="T1" fmla="*/ 2 h 37"/>
                <a:gd name="T2" fmla="*/ 25 w 34"/>
                <a:gd name="T3" fmla="*/ 1 h 37"/>
                <a:gd name="T4" fmla="*/ 25 w 34"/>
                <a:gd name="T5" fmla="*/ 1 h 37"/>
                <a:gd name="T6" fmla="*/ 23 w 34"/>
                <a:gd name="T7" fmla="*/ 7 h 37"/>
                <a:gd name="T8" fmla="*/ 20 w 34"/>
                <a:gd name="T9" fmla="*/ 9 h 37"/>
                <a:gd name="T10" fmla="*/ 19 w 34"/>
                <a:gd name="T11" fmla="*/ 12 h 37"/>
                <a:gd name="T12" fmla="*/ 13 w 34"/>
                <a:gd name="T13" fmla="*/ 16 h 37"/>
                <a:gd name="T14" fmla="*/ 8 w 34"/>
                <a:gd name="T15" fmla="*/ 22 h 37"/>
                <a:gd name="T16" fmla="*/ 2 w 34"/>
                <a:gd name="T17" fmla="*/ 25 h 37"/>
                <a:gd name="T18" fmla="*/ 1 w 34"/>
                <a:gd name="T19" fmla="*/ 31 h 37"/>
                <a:gd name="T20" fmla="*/ 3 w 34"/>
                <a:gd name="T21" fmla="*/ 35 h 37"/>
                <a:gd name="T22" fmla="*/ 11 w 34"/>
                <a:gd name="T23" fmla="*/ 36 h 37"/>
                <a:gd name="T24" fmla="*/ 16 w 34"/>
                <a:gd name="T25" fmla="*/ 32 h 37"/>
                <a:gd name="T26" fmla="*/ 18 w 34"/>
                <a:gd name="T27" fmla="*/ 25 h 37"/>
                <a:gd name="T28" fmla="*/ 21 w 34"/>
                <a:gd name="T29" fmla="*/ 23 h 37"/>
                <a:gd name="T30" fmla="*/ 24 w 34"/>
                <a:gd name="T31" fmla="*/ 20 h 37"/>
                <a:gd name="T32" fmla="*/ 30 w 34"/>
                <a:gd name="T33" fmla="*/ 16 h 37"/>
                <a:gd name="T34" fmla="*/ 31 w 34"/>
                <a:gd name="T35" fmla="*/ 13 h 37"/>
                <a:gd name="T36" fmla="*/ 34 w 34"/>
                <a:gd name="T37" fmla="*/ 11 h 37"/>
                <a:gd name="T38" fmla="*/ 34 w 34"/>
                <a:gd name="T39" fmla="*/ 6 h 37"/>
                <a:gd name="T40" fmla="*/ 30 w 34"/>
                <a:gd name="T4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7">
                  <a:moveTo>
                    <a:pt x="30" y="2"/>
                  </a:moveTo>
                  <a:cubicBezTo>
                    <a:pt x="29" y="2"/>
                    <a:pt x="26" y="0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4"/>
                    <a:pt x="25" y="5"/>
                    <a:pt x="23" y="7"/>
                  </a:cubicBezTo>
                  <a:cubicBezTo>
                    <a:pt x="22" y="8"/>
                    <a:pt x="21" y="8"/>
                    <a:pt x="20" y="9"/>
                  </a:cubicBezTo>
                  <a:cubicBezTo>
                    <a:pt x="19" y="10"/>
                    <a:pt x="19" y="11"/>
                    <a:pt x="19" y="12"/>
                  </a:cubicBezTo>
                  <a:cubicBezTo>
                    <a:pt x="17" y="14"/>
                    <a:pt x="15" y="15"/>
                    <a:pt x="13" y="16"/>
                  </a:cubicBezTo>
                  <a:cubicBezTo>
                    <a:pt x="10" y="17"/>
                    <a:pt x="10" y="20"/>
                    <a:pt x="8" y="22"/>
                  </a:cubicBezTo>
                  <a:cubicBezTo>
                    <a:pt x="6" y="24"/>
                    <a:pt x="4" y="23"/>
                    <a:pt x="2" y="25"/>
                  </a:cubicBezTo>
                  <a:cubicBezTo>
                    <a:pt x="0" y="27"/>
                    <a:pt x="1" y="29"/>
                    <a:pt x="1" y="31"/>
                  </a:cubicBezTo>
                  <a:cubicBezTo>
                    <a:pt x="1" y="34"/>
                    <a:pt x="1" y="35"/>
                    <a:pt x="3" y="35"/>
                  </a:cubicBezTo>
                  <a:cubicBezTo>
                    <a:pt x="6" y="36"/>
                    <a:pt x="9" y="37"/>
                    <a:pt x="11" y="36"/>
                  </a:cubicBezTo>
                  <a:cubicBezTo>
                    <a:pt x="13" y="36"/>
                    <a:pt x="15" y="34"/>
                    <a:pt x="16" y="32"/>
                  </a:cubicBezTo>
                  <a:cubicBezTo>
                    <a:pt x="17" y="30"/>
                    <a:pt x="17" y="26"/>
                    <a:pt x="18" y="25"/>
                  </a:cubicBezTo>
                  <a:cubicBezTo>
                    <a:pt x="19" y="24"/>
                    <a:pt x="20" y="24"/>
                    <a:pt x="21" y="23"/>
                  </a:cubicBezTo>
                  <a:cubicBezTo>
                    <a:pt x="23" y="22"/>
                    <a:pt x="23" y="21"/>
                    <a:pt x="24" y="20"/>
                  </a:cubicBezTo>
                  <a:cubicBezTo>
                    <a:pt x="26" y="18"/>
                    <a:pt x="28" y="18"/>
                    <a:pt x="30" y="16"/>
                  </a:cubicBezTo>
                  <a:cubicBezTo>
                    <a:pt x="30" y="15"/>
                    <a:pt x="31" y="14"/>
                    <a:pt x="31" y="13"/>
                  </a:cubicBezTo>
                  <a:cubicBezTo>
                    <a:pt x="32" y="12"/>
                    <a:pt x="33" y="12"/>
                    <a:pt x="34" y="11"/>
                  </a:cubicBezTo>
                  <a:cubicBezTo>
                    <a:pt x="34" y="9"/>
                    <a:pt x="34" y="7"/>
                    <a:pt x="34" y="6"/>
                  </a:cubicBezTo>
                  <a:cubicBezTo>
                    <a:pt x="33" y="3"/>
                    <a:pt x="33" y="3"/>
                    <a:pt x="3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5241925" y="3692526"/>
              <a:ext cx="123825" cy="146050"/>
            </a:xfrm>
            <a:custGeom>
              <a:avLst/>
              <a:gdLst>
                <a:gd name="T0" fmla="*/ 32 w 33"/>
                <a:gd name="T1" fmla="*/ 19 h 39"/>
                <a:gd name="T2" fmla="*/ 25 w 33"/>
                <a:gd name="T3" fmla="*/ 18 h 39"/>
                <a:gd name="T4" fmla="*/ 21 w 33"/>
                <a:gd name="T5" fmla="*/ 14 h 39"/>
                <a:gd name="T6" fmla="*/ 15 w 33"/>
                <a:gd name="T7" fmla="*/ 7 h 39"/>
                <a:gd name="T8" fmla="*/ 12 w 33"/>
                <a:gd name="T9" fmla="*/ 6 h 39"/>
                <a:gd name="T10" fmla="*/ 10 w 33"/>
                <a:gd name="T11" fmla="*/ 3 h 39"/>
                <a:gd name="T12" fmla="*/ 7 w 33"/>
                <a:gd name="T13" fmla="*/ 8 h 39"/>
                <a:gd name="T14" fmla="*/ 13 w 33"/>
                <a:gd name="T15" fmla="*/ 13 h 39"/>
                <a:gd name="T16" fmla="*/ 17 w 33"/>
                <a:gd name="T17" fmla="*/ 15 h 39"/>
                <a:gd name="T18" fmla="*/ 15 w 33"/>
                <a:gd name="T19" fmla="*/ 16 h 39"/>
                <a:gd name="T20" fmla="*/ 11 w 33"/>
                <a:gd name="T21" fmla="*/ 21 h 39"/>
                <a:gd name="T22" fmla="*/ 12 w 33"/>
                <a:gd name="T23" fmla="*/ 25 h 39"/>
                <a:gd name="T24" fmla="*/ 17 w 33"/>
                <a:gd name="T25" fmla="*/ 33 h 39"/>
                <a:gd name="T26" fmla="*/ 18 w 33"/>
                <a:gd name="T27" fmla="*/ 37 h 39"/>
                <a:gd name="T28" fmla="*/ 23 w 33"/>
                <a:gd name="T29" fmla="*/ 30 h 39"/>
                <a:gd name="T30" fmla="*/ 28 w 33"/>
                <a:gd name="T31" fmla="*/ 26 h 39"/>
                <a:gd name="T32" fmla="*/ 32 w 33"/>
                <a:gd name="T3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39">
                  <a:moveTo>
                    <a:pt x="32" y="19"/>
                  </a:moveTo>
                  <a:cubicBezTo>
                    <a:pt x="31" y="17"/>
                    <a:pt x="27" y="18"/>
                    <a:pt x="25" y="18"/>
                  </a:cubicBezTo>
                  <a:cubicBezTo>
                    <a:pt x="22" y="17"/>
                    <a:pt x="22" y="16"/>
                    <a:pt x="21" y="14"/>
                  </a:cubicBezTo>
                  <a:cubicBezTo>
                    <a:pt x="20" y="11"/>
                    <a:pt x="17" y="9"/>
                    <a:pt x="15" y="7"/>
                  </a:cubicBezTo>
                  <a:cubicBezTo>
                    <a:pt x="14" y="7"/>
                    <a:pt x="13" y="7"/>
                    <a:pt x="12" y="6"/>
                  </a:cubicBezTo>
                  <a:cubicBezTo>
                    <a:pt x="11" y="5"/>
                    <a:pt x="11" y="4"/>
                    <a:pt x="10" y="3"/>
                  </a:cubicBezTo>
                  <a:cubicBezTo>
                    <a:pt x="6" y="0"/>
                    <a:pt x="0" y="5"/>
                    <a:pt x="7" y="8"/>
                  </a:cubicBezTo>
                  <a:cubicBezTo>
                    <a:pt x="10" y="9"/>
                    <a:pt x="10" y="11"/>
                    <a:pt x="13" y="13"/>
                  </a:cubicBezTo>
                  <a:cubicBezTo>
                    <a:pt x="14" y="13"/>
                    <a:pt x="15" y="14"/>
                    <a:pt x="17" y="15"/>
                  </a:cubicBezTo>
                  <a:cubicBezTo>
                    <a:pt x="16" y="15"/>
                    <a:pt x="15" y="15"/>
                    <a:pt x="15" y="16"/>
                  </a:cubicBezTo>
                  <a:cubicBezTo>
                    <a:pt x="14" y="18"/>
                    <a:pt x="12" y="19"/>
                    <a:pt x="11" y="21"/>
                  </a:cubicBezTo>
                  <a:cubicBezTo>
                    <a:pt x="10" y="23"/>
                    <a:pt x="11" y="24"/>
                    <a:pt x="12" y="25"/>
                  </a:cubicBezTo>
                  <a:cubicBezTo>
                    <a:pt x="15" y="27"/>
                    <a:pt x="17" y="30"/>
                    <a:pt x="17" y="33"/>
                  </a:cubicBezTo>
                  <a:cubicBezTo>
                    <a:pt x="17" y="35"/>
                    <a:pt x="16" y="37"/>
                    <a:pt x="18" y="37"/>
                  </a:cubicBezTo>
                  <a:cubicBezTo>
                    <a:pt x="21" y="39"/>
                    <a:pt x="23" y="32"/>
                    <a:pt x="23" y="30"/>
                  </a:cubicBezTo>
                  <a:cubicBezTo>
                    <a:pt x="24" y="27"/>
                    <a:pt x="25" y="27"/>
                    <a:pt x="28" y="26"/>
                  </a:cubicBezTo>
                  <a:cubicBezTo>
                    <a:pt x="30" y="25"/>
                    <a:pt x="33" y="22"/>
                    <a:pt x="3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5294313" y="37528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3365500" y="2782888"/>
              <a:ext cx="66675" cy="66675"/>
            </a:xfrm>
            <a:custGeom>
              <a:avLst/>
              <a:gdLst>
                <a:gd name="T0" fmla="*/ 10 w 18"/>
                <a:gd name="T1" fmla="*/ 8 h 18"/>
                <a:gd name="T2" fmla="*/ 8 w 18"/>
                <a:gd name="T3" fmla="*/ 5 h 18"/>
                <a:gd name="T4" fmla="*/ 5 w 18"/>
                <a:gd name="T5" fmla="*/ 2 h 18"/>
                <a:gd name="T6" fmla="*/ 1 w 18"/>
                <a:gd name="T7" fmla="*/ 1 h 18"/>
                <a:gd name="T8" fmla="*/ 1 w 18"/>
                <a:gd name="T9" fmla="*/ 1 h 18"/>
                <a:gd name="T10" fmla="*/ 0 w 18"/>
                <a:gd name="T11" fmla="*/ 4 h 18"/>
                <a:gd name="T12" fmla="*/ 1 w 18"/>
                <a:gd name="T13" fmla="*/ 6 h 18"/>
                <a:gd name="T14" fmla="*/ 2 w 18"/>
                <a:gd name="T15" fmla="*/ 12 h 18"/>
                <a:gd name="T16" fmla="*/ 4 w 18"/>
                <a:gd name="T17" fmla="*/ 14 h 18"/>
                <a:gd name="T18" fmla="*/ 6 w 18"/>
                <a:gd name="T19" fmla="*/ 16 h 18"/>
                <a:gd name="T20" fmla="*/ 15 w 18"/>
                <a:gd name="T21" fmla="*/ 10 h 18"/>
                <a:gd name="T22" fmla="*/ 10 w 18"/>
                <a:gd name="T2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8">
                  <a:moveTo>
                    <a:pt x="10" y="8"/>
                  </a:moveTo>
                  <a:cubicBezTo>
                    <a:pt x="8" y="7"/>
                    <a:pt x="9" y="7"/>
                    <a:pt x="8" y="5"/>
                  </a:cubicBezTo>
                  <a:cubicBezTo>
                    <a:pt x="8" y="3"/>
                    <a:pt x="7" y="3"/>
                    <a:pt x="5" y="2"/>
                  </a:cubicBezTo>
                  <a:cubicBezTo>
                    <a:pt x="5" y="1"/>
                    <a:pt x="2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1" y="8"/>
                    <a:pt x="0" y="11"/>
                    <a:pt x="2" y="12"/>
                  </a:cubicBezTo>
                  <a:cubicBezTo>
                    <a:pt x="3" y="13"/>
                    <a:pt x="4" y="12"/>
                    <a:pt x="4" y="14"/>
                  </a:cubicBezTo>
                  <a:cubicBezTo>
                    <a:pt x="5" y="15"/>
                    <a:pt x="5" y="16"/>
                    <a:pt x="6" y="16"/>
                  </a:cubicBezTo>
                  <a:cubicBezTo>
                    <a:pt x="10" y="18"/>
                    <a:pt x="18" y="14"/>
                    <a:pt x="15" y="10"/>
                  </a:cubicBezTo>
                  <a:cubicBezTo>
                    <a:pt x="14" y="8"/>
                    <a:pt x="11" y="9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700338" y="3159126"/>
              <a:ext cx="131763" cy="239713"/>
            </a:xfrm>
            <a:custGeom>
              <a:avLst/>
              <a:gdLst>
                <a:gd name="T0" fmla="*/ 33 w 35"/>
                <a:gd name="T1" fmla="*/ 11 h 64"/>
                <a:gd name="T2" fmla="*/ 33 w 35"/>
                <a:gd name="T3" fmla="*/ 5 h 64"/>
                <a:gd name="T4" fmla="*/ 30 w 35"/>
                <a:gd name="T5" fmla="*/ 0 h 64"/>
                <a:gd name="T6" fmla="*/ 30 w 35"/>
                <a:gd name="T7" fmla="*/ 1 h 64"/>
                <a:gd name="T8" fmla="*/ 26 w 35"/>
                <a:gd name="T9" fmla="*/ 6 h 64"/>
                <a:gd name="T10" fmla="*/ 22 w 35"/>
                <a:gd name="T11" fmla="*/ 10 h 64"/>
                <a:gd name="T12" fmla="*/ 17 w 35"/>
                <a:gd name="T13" fmla="*/ 13 h 64"/>
                <a:gd name="T14" fmla="*/ 14 w 35"/>
                <a:gd name="T15" fmla="*/ 16 h 64"/>
                <a:gd name="T16" fmla="*/ 8 w 35"/>
                <a:gd name="T17" fmla="*/ 18 h 64"/>
                <a:gd name="T18" fmla="*/ 4 w 35"/>
                <a:gd name="T19" fmla="*/ 24 h 64"/>
                <a:gd name="T20" fmla="*/ 5 w 35"/>
                <a:gd name="T21" fmla="*/ 30 h 64"/>
                <a:gd name="T22" fmla="*/ 10 w 35"/>
                <a:gd name="T23" fmla="*/ 36 h 64"/>
                <a:gd name="T24" fmla="*/ 6 w 35"/>
                <a:gd name="T25" fmla="*/ 41 h 64"/>
                <a:gd name="T26" fmla="*/ 3 w 35"/>
                <a:gd name="T27" fmla="*/ 42 h 64"/>
                <a:gd name="T28" fmla="*/ 4 w 35"/>
                <a:gd name="T29" fmla="*/ 49 h 64"/>
                <a:gd name="T30" fmla="*/ 5 w 35"/>
                <a:gd name="T31" fmla="*/ 54 h 64"/>
                <a:gd name="T32" fmla="*/ 5 w 35"/>
                <a:gd name="T33" fmla="*/ 57 h 64"/>
                <a:gd name="T34" fmla="*/ 11 w 35"/>
                <a:gd name="T35" fmla="*/ 63 h 64"/>
                <a:gd name="T36" fmla="*/ 20 w 35"/>
                <a:gd name="T37" fmla="*/ 57 h 64"/>
                <a:gd name="T38" fmla="*/ 23 w 35"/>
                <a:gd name="T39" fmla="*/ 37 h 64"/>
                <a:gd name="T40" fmla="*/ 26 w 35"/>
                <a:gd name="T41" fmla="*/ 33 h 64"/>
                <a:gd name="T42" fmla="*/ 30 w 35"/>
                <a:gd name="T43" fmla="*/ 28 h 64"/>
                <a:gd name="T44" fmla="*/ 34 w 35"/>
                <a:gd name="T45" fmla="*/ 18 h 64"/>
                <a:gd name="T46" fmla="*/ 34 w 35"/>
                <a:gd name="T47" fmla="*/ 14 h 64"/>
                <a:gd name="T48" fmla="*/ 33 w 35"/>
                <a:gd name="T49" fmla="*/ 1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64">
                  <a:moveTo>
                    <a:pt x="33" y="11"/>
                  </a:moveTo>
                  <a:cubicBezTo>
                    <a:pt x="33" y="9"/>
                    <a:pt x="34" y="7"/>
                    <a:pt x="33" y="5"/>
                  </a:cubicBezTo>
                  <a:cubicBezTo>
                    <a:pt x="33" y="3"/>
                    <a:pt x="31" y="1"/>
                    <a:pt x="30" y="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7" y="0"/>
                    <a:pt x="27" y="5"/>
                    <a:pt x="26" y="6"/>
                  </a:cubicBezTo>
                  <a:cubicBezTo>
                    <a:pt x="25" y="8"/>
                    <a:pt x="23" y="9"/>
                    <a:pt x="22" y="10"/>
                  </a:cubicBezTo>
                  <a:cubicBezTo>
                    <a:pt x="20" y="11"/>
                    <a:pt x="18" y="11"/>
                    <a:pt x="17" y="13"/>
                  </a:cubicBezTo>
                  <a:cubicBezTo>
                    <a:pt x="16" y="15"/>
                    <a:pt x="17" y="16"/>
                    <a:pt x="14" y="16"/>
                  </a:cubicBezTo>
                  <a:cubicBezTo>
                    <a:pt x="12" y="17"/>
                    <a:pt x="10" y="17"/>
                    <a:pt x="8" y="18"/>
                  </a:cubicBezTo>
                  <a:cubicBezTo>
                    <a:pt x="7" y="20"/>
                    <a:pt x="4" y="23"/>
                    <a:pt x="4" y="24"/>
                  </a:cubicBezTo>
                  <a:cubicBezTo>
                    <a:pt x="3" y="26"/>
                    <a:pt x="4" y="29"/>
                    <a:pt x="5" y="30"/>
                  </a:cubicBezTo>
                  <a:cubicBezTo>
                    <a:pt x="7" y="32"/>
                    <a:pt x="10" y="34"/>
                    <a:pt x="10" y="36"/>
                  </a:cubicBezTo>
                  <a:cubicBezTo>
                    <a:pt x="9" y="38"/>
                    <a:pt x="7" y="40"/>
                    <a:pt x="6" y="41"/>
                  </a:cubicBezTo>
                  <a:cubicBezTo>
                    <a:pt x="5" y="41"/>
                    <a:pt x="4" y="41"/>
                    <a:pt x="3" y="42"/>
                  </a:cubicBezTo>
                  <a:cubicBezTo>
                    <a:pt x="0" y="44"/>
                    <a:pt x="3" y="47"/>
                    <a:pt x="4" y="49"/>
                  </a:cubicBezTo>
                  <a:cubicBezTo>
                    <a:pt x="5" y="51"/>
                    <a:pt x="6" y="52"/>
                    <a:pt x="5" y="54"/>
                  </a:cubicBezTo>
                  <a:cubicBezTo>
                    <a:pt x="5" y="55"/>
                    <a:pt x="4" y="56"/>
                    <a:pt x="5" y="57"/>
                  </a:cubicBezTo>
                  <a:cubicBezTo>
                    <a:pt x="5" y="59"/>
                    <a:pt x="9" y="62"/>
                    <a:pt x="11" y="63"/>
                  </a:cubicBezTo>
                  <a:cubicBezTo>
                    <a:pt x="15" y="64"/>
                    <a:pt x="18" y="60"/>
                    <a:pt x="20" y="57"/>
                  </a:cubicBezTo>
                  <a:cubicBezTo>
                    <a:pt x="24" y="51"/>
                    <a:pt x="22" y="44"/>
                    <a:pt x="23" y="37"/>
                  </a:cubicBezTo>
                  <a:cubicBezTo>
                    <a:pt x="23" y="35"/>
                    <a:pt x="24" y="35"/>
                    <a:pt x="26" y="33"/>
                  </a:cubicBezTo>
                  <a:cubicBezTo>
                    <a:pt x="27" y="32"/>
                    <a:pt x="29" y="30"/>
                    <a:pt x="30" y="28"/>
                  </a:cubicBezTo>
                  <a:cubicBezTo>
                    <a:pt x="32" y="25"/>
                    <a:pt x="33" y="21"/>
                    <a:pt x="34" y="18"/>
                  </a:cubicBezTo>
                  <a:cubicBezTo>
                    <a:pt x="34" y="17"/>
                    <a:pt x="35" y="15"/>
                    <a:pt x="34" y="14"/>
                  </a:cubicBezTo>
                  <a:cubicBezTo>
                    <a:pt x="34" y="12"/>
                    <a:pt x="33" y="12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4270375" y="2112963"/>
              <a:ext cx="277813" cy="293688"/>
            </a:xfrm>
            <a:custGeom>
              <a:avLst/>
              <a:gdLst>
                <a:gd name="T0" fmla="*/ 46 w 74"/>
                <a:gd name="T1" fmla="*/ 35 h 78"/>
                <a:gd name="T2" fmla="*/ 45 w 74"/>
                <a:gd name="T3" fmla="*/ 38 h 78"/>
                <a:gd name="T4" fmla="*/ 44 w 74"/>
                <a:gd name="T5" fmla="*/ 42 h 78"/>
                <a:gd name="T6" fmla="*/ 40 w 74"/>
                <a:gd name="T7" fmla="*/ 45 h 78"/>
                <a:gd name="T8" fmla="*/ 35 w 74"/>
                <a:gd name="T9" fmla="*/ 44 h 78"/>
                <a:gd name="T10" fmla="*/ 33 w 74"/>
                <a:gd name="T11" fmla="*/ 43 h 78"/>
                <a:gd name="T12" fmla="*/ 31 w 74"/>
                <a:gd name="T13" fmla="*/ 50 h 78"/>
                <a:gd name="T14" fmla="*/ 26 w 74"/>
                <a:gd name="T15" fmla="*/ 52 h 78"/>
                <a:gd name="T16" fmla="*/ 23 w 74"/>
                <a:gd name="T17" fmla="*/ 52 h 78"/>
                <a:gd name="T18" fmla="*/ 21 w 74"/>
                <a:gd name="T19" fmla="*/ 53 h 78"/>
                <a:gd name="T20" fmla="*/ 16 w 74"/>
                <a:gd name="T21" fmla="*/ 54 h 78"/>
                <a:gd name="T22" fmla="*/ 12 w 74"/>
                <a:gd name="T23" fmla="*/ 58 h 78"/>
                <a:gd name="T24" fmla="*/ 7 w 74"/>
                <a:gd name="T25" fmla="*/ 60 h 78"/>
                <a:gd name="T26" fmla="*/ 4 w 74"/>
                <a:gd name="T27" fmla="*/ 62 h 78"/>
                <a:gd name="T28" fmla="*/ 3 w 74"/>
                <a:gd name="T29" fmla="*/ 65 h 78"/>
                <a:gd name="T30" fmla="*/ 0 w 74"/>
                <a:gd name="T31" fmla="*/ 69 h 78"/>
                <a:gd name="T32" fmla="*/ 1 w 74"/>
                <a:gd name="T33" fmla="*/ 71 h 78"/>
                <a:gd name="T34" fmla="*/ 2 w 74"/>
                <a:gd name="T35" fmla="*/ 74 h 78"/>
                <a:gd name="T36" fmla="*/ 9 w 74"/>
                <a:gd name="T37" fmla="*/ 70 h 78"/>
                <a:gd name="T38" fmla="*/ 9 w 74"/>
                <a:gd name="T39" fmla="*/ 67 h 78"/>
                <a:gd name="T40" fmla="*/ 13 w 74"/>
                <a:gd name="T41" fmla="*/ 65 h 78"/>
                <a:gd name="T42" fmla="*/ 16 w 74"/>
                <a:gd name="T43" fmla="*/ 65 h 78"/>
                <a:gd name="T44" fmla="*/ 18 w 74"/>
                <a:gd name="T45" fmla="*/ 64 h 78"/>
                <a:gd name="T46" fmla="*/ 24 w 74"/>
                <a:gd name="T47" fmla="*/ 62 h 78"/>
                <a:gd name="T48" fmla="*/ 27 w 74"/>
                <a:gd name="T49" fmla="*/ 60 h 78"/>
                <a:gd name="T50" fmla="*/ 29 w 74"/>
                <a:gd name="T51" fmla="*/ 61 h 78"/>
                <a:gd name="T52" fmla="*/ 36 w 74"/>
                <a:gd name="T53" fmla="*/ 59 h 78"/>
                <a:gd name="T54" fmla="*/ 40 w 74"/>
                <a:gd name="T55" fmla="*/ 57 h 78"/>
                <a:gd name="T56" fmla="*/ 43 w 74"/>
                <a:gd name="T57" fmla="*/ 57 h 78"/>
                <a:gd name="T58" fmla="*/ 48 w 74"/>
                <a:gd name="T59" fmla="*/ 55 h 78"/>
                <a:gd name="T60" fmla="*/ 51 w 74"/>
                <a:gd name="T61" fmla="*/ 49 h 78"/>
                <a:gd name="T62" fmla="*/ 54 w 74"/>
                <a:gd name="T63" fmla="*/ 46 h 78"/>
                <a:gd name="T64" fmla="*/ 56 w 74"/>
                <a:gd name="T65" fmla="*/ 40 h 78"/>
                <a:gd name="T66" fmla="*/ 58 w 74"/>
                <a:gd name="T67" fmla="*/ 33 h 78"/>
                <a:gd name="T68" fmla="*/ 59 w 74"/>
                <a:gd name="T69" fmla="*/ 29 h 78"/>
                <a:gd name="T70" fmla="*/ 58 w 74"/>
                <a:gd name="T71" fmla="*/ 25 h 78"/>
                <a:gd name="T72" fmla="*/ 55 w 74"/>
                <a:gd name="T73" fmla="*/ 23 h 78"/>
                <a:gd name="T74" fmla="*/ 56 w 74"/>
                <a:gd name="T75" fmla="*/ 19 h 78"/>
                <a:gd name="T76" fmla="*/ 61 w 74"/>
                <a:gd name="T77" fmla="*/ 19 h 78"/>
                <a:gd name="T78" fmla="*/ 65 w 74"/>
                <a:gd name="T79" fmla="*/ 20 h 78"/>
                <a:gd name="T80" fmla="*/ 71 w 74"/>
                <a:gd name="T81" fmla="*/ 14 h 78"/>
                <a:gd name="T82" fmla="*/ 74 w 74"/>
                <a:gd name="T83" fmla="*/ 11 h 78"/>
                <a:gd name="T84" fmla="*/ 73 w 74"/>
                <a:gd name="T85" fmla="*/ 9 h 78"/>
                <a:gd name="T86" fmla="*/ 66 w 74"/>
                <a:gd name="T87" fmla="*/ 7 h 78"/>
                <a:gd name="T88" fmla="*/ 65 w 74"/>
                <a:gd name="T89" fmla="*/ 4 h 78"/>
                <a:gd name="T90" fmla="*/ 62 w 74"/>
                <a:gd name="T91" fmla="*/ 3 h 78"/>
                <a:gd name="T92" fmla="*/ 59 w 74"/>
                <a:gd name="T93" fmla="*/ 0 h 78"/>
                <a:gd name="T94" fmla="*/ 56 w 74"/>
                <a:gd name="T95" fmla="*/ 3 h 78"/>
                <a:gd name="T96" fmla="*/ 55 w 74"/>
                <a:gd name="T97" fmla="*/ 8 h 78"/>
                <a:gd name="T98" fmla="*/ 52 w 74"/>
                <a:gd name="T99" fmla="*/ 11 h 78"/>
                <a:gd name="T100" fmla="*/ 51 w 74"/>
                <a:gd name="T101" fmla="*/ 19 h 78"/>
                <a:gd name="T102" fmla="*/ 50 w 74"/>
                <a:gd name="T103" fmla="*/ 24 h 78"/>
                <a:gd name="T104" fmla="*/ 49 w 74"/>
                <a:gd name="T105" fmla="*/ 25 h 78"/>
                <a:gd name="T106" fmla="*/ 48 w 74"/>
                <a:gd name="T107" fmla="*/ 31 h 78"/>
                <a:gd name="T108" fmla="*/ 46 w 74"/>
                <a:gd name="T109" fmla="*/ 3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4" h="78">
                  <a:moveTo>
                    <a:pt x="46" y="35"/>
                  </a:moveTo>
                  <a:cubicBezTo>
                    <a:pt x="46" y="36"/>
                    <a:pt x="45" y="37"/>
                    <a:pt x="45" y="38"/>
                  </a:cubicBezTo>
                  <a:cubicBezTo>
                    <a:pt x="44" y="39"/>
                    <a:pt x="45" y="40"/>
                    <a:pt x="44" y="42"/>
                  </a:cubicBezTo>
                  <a:cubicBezTo>
                    <a:pt x="43" y="43"/>
                    <a:pt x="41" y="44"/>
                    <a:pt x="40" y="45"/>
                  </a:cubicBezTo>
                  <a:cubicBezTo>
                    <a:pt x="38" y="46"/>
                    <a:pt x="36" y="47"/>
                    <a:pt x="35" y="44"/>
                  </a:cubicBezTo>
                  <a:cubicBezTo>
                    <a:pt x="35" y="43"/>
                    <a:pt x="35" y="42"/>
                    <a:pt x="33" y="43"/>
                  </a:cubicBezTo>
                  <a:cubicBezTo>
                    <a:pt x="30" y="44"/>
                    <a:pt x="31" y="48"/>
                    <a:pt x="31" y="50"/>
                  </a:cubicBezTo>
                  <a:cubicBezTo>
                    <a:pt x="30" y="52"/>
                    <a:pt x="28" y="52"/>
                    <a:pt x="26" y="52"/>
                  </a:cubicBezTo>
                  <a:cubicBezTo>
                    <a:pt x="25" y="52"/>
                    <a:pt x="24" y="52"/>
                    <a:pt x="23" y="52"/>
                  </a:cubicBezTo>
                  <a:cubicBezTo>
                    <a:pt x="22" y="52"/>
                    <a:pt x="22" y="53"/>
                    <a:pt x="21" y="53"/>
                  </a:cubicBezTo>
                  <a:cubicBezTo>
                    <a:pt x="19" y="54"/>
                    <a:pt x="17" y="53"/>
                    <a:pt x="16" y="54"/>
                  </a:cubicBezTo>
                  <a:cubicBezTo>
                    <a:pt x="14" y="55"/>
                    <a:pt x="13" y="57"/>
                    <a:pt x="12" y="58"/>
                  </a:cubicBezTo>
                  <a:cubicBezTo>
                    <a:pt x="11" y="60"/>
                    <a:pt x="8" y="60"/>
                    <a:pt x="7" y="60"/>
                  </a:cubicBezTo>
                  <a:cubicBezTo>
                    <a:pt x="6" y="61"/>
                    <a:pt x="5" y="62"/>
                    <a:pt x="4" y="62"/>
                  </a:cubicBezTo>
                  <a:cubicBezTo>
                    <a:pt x="3" y="63"/>
                    <a:pt x="3" y="64"/>
                    <a:pt x="3" y="65"/>
                  </a:cubicBezTo>
                  <a:cubicBezTo>
                    <a:pt x="1" y="66"/>
                    <a:pt x="0" y="66"/>
                    <a:pt x="0" y="69"/>
                  </a:cubicBezTo>
                  <a:cubicBezTo>
                    <a:pt x="1" y="70"/>
                    <a:pt x="1" y="70"/>
                    <a:pt x="1" y="71"/>
                  </a:cubicBezTo>
                  <a:cubicBezTo>
                    <a:pt x="2" y="72"/>
                    <a:pt x="1" y="73"/>
                    <a:pt x="2" y="74"/>
                  </a:cubicBezTo>
                  <a:cubicBezTo>
                    <a:pt x="3" y="78"/>
                    <a:pt x="9" y="74"/>
                    <a:pt x="9" y="70"/>
                  </a:cubicBezTo>
                  <a:cubicBezTo>
                    <a:pt x="9" y="69"/>
                    <a:pt x="8" y="68"/>
                    <a:pt x="9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4" y="65"/>
                    <a:pt x="15" y="65"/>
                    <a:pt x="16" y="65"/>
                  </a:cubicBezTo>
                  <a:cubicBezTo>
                    <a:pt x="17" y="65"/>
                    <a:pt x="18" y="65"/>
                    <a:pt x="18" y="64"/>
                  </a:cubicBezTo>
                  <a:cubicBezTo>
                    <a:pt x="20" y="64"/>
                    <a:pt x="22" y="63"/>
                    <a:pt x="24" y="62"/>
                  </a:cubicBezTo>
                  <a:cubicBezTo>
                    <a:pt x="25" y="62"/>
                    <a:pt x="26" y="60"/>
                    <a:pt x="27" y="60"/>
                  </a:cubicBezTo>
                  <a:cubicBezTo>
                    <a:pt x="28" y="61"/>
                    <a:pt x="28" y="61"/>
                    <a:pt x="29" y="61"/>
                  </a:cubicBezTo>
                  <a:cubicBezTo>
                    <a:pt x="31" y="62"/>
                    <a:pt x="33" y="61"/>
                    <a:pt x="36" y="59"/>
                  </a:cubicBezTo>
                  <a:cubicBezTo>
                    <a:pt x="37" y="59"/>
                    <a:pt x="38" y="58"/>
                    <a:pt x="40" y="57"/>
                  </a:cubicBezTo>
                  <a:cubicBezTo>
                    <a:pt x="41" y="57"/>
                    <a:pt x="42" y="57"/>
                    <a:pt x="43" y="57"/>
                  </a:cubicBezTo>
                  <a:cubicBezTo>
                    <a:pt x="45" y="57"/>
                    <a:pt x="47" y="56"/>
                    <a:pt x="48" y="55"/>
                  </a:cubicBezTo>
                  <a:cubicBezTo>
                    <a:pt x="50" y="53"/>
                    <a:pt x="50" y="51"/>
                    <a:pt x="51" y="49"/>
                  </a:cubicBezTo>
                  <a:cubicBezTo>
                    <a:pt x="52" y="48"/>
                    <a:pt x="53" y="47"/>
                    <a:pt x="54" y="46"/>
                  </a:cubicBezTo>
                  <a:cubicBezTo>
                    <a:pt x="55" y="44"/>
                    <a:pt x="56" y="42"/>
                    <a:pt x="56" y="40"/>
                  </a:cubicBezTo>
                  <a:cubicBezTo>
                    <a:pt x="57" y="38"/>
                    <a:pt x="58" y="36"/>
                    <a:pt x="58" y="33"/>
                  </a:cubicBezTo>
                  <a:cubicBezTo>
                    <a:pt x="58" y="32"/>
                    <a:pt x="58" y="31"/>
                    <a:pt x="59" y="29"/>
                  </a:cubicBezTo>
                  <a:cubicBezTo>
                    <a:pt x="59" y="28"/>
                    <a:pt x="59" y="26"/>
                    <a:pt x="58" y="25"/>
                  </a:cubicBezTo>
                  <a:cubicBezTo>
                    <a:pt x="57" y="24"/>
                    <a:pt x="55" y="24"/>
                    <a:pt x="55" y="23"/>
                  </a:cubicBezTo>
                  <a:cubicBezTo>
                    <a:pt x="54" y="21"/>
                    <a:pt x="55" y="20"/>
                    <a:pt x="56" y="19"/>
                  </a:cubicBezTo>
                  <a:cubicBezTo>
                    <a:pt x="57" y="17"/>
                    <a:pt x="59" y="17"/>
                    <a:pt x="61" y="19"/>
                  </a:cubicBezTo>
                  <a:cubicBezTo>
                    <a:pt x="63" y="19"/>
                    <a:pt x="63" y="21"/>
                    <a:pt x="65" y="20"/>
                  </a:cubicBezTo>
                  <a:cubicBezTo>
                    <a:pt x="67" y="19"/>
                    <a:pt x="68" y="16"/>
                    <a:pt x="71" y="14"/>
                  </a:cubicBezTo>
                  <a:cubicBezTo>
                    <a:pt x="73" y="13"/>
                    <a:pt x="74" y="14"/>
                    <a:pt x="74" y="11"/>
                  </a:cubicBezTo>
                  <a:cubicBezTo>
                    <a:pt x="74" y="9"/>
                    <a:pt x="74" y="9"/>
                    <a:pt x="73" y="9"/>
                  </a:cubicBezTo>
                  <a:cubicBezTo>
                    <a:pt x="71" y="7"/>
                    <a:pt x="68" y="9"/>
                    <a:pt x="66" y="7"/>
                  </a:cubicBezTo>
                  <a:cubicBezTo>
                    <a:pt x="66" y="6"/>
                    <a:pt x="66" y="5"/>
                    <a:pt x="65" y="4"/>
                  </a:cubicBezTo>
                  <a:cubicBezTo>
                    <a:pt x="64" y="4"/>
                    <a:pt x="63" y="3"/>
                    <a:pt x="62" y="3"/>
                  </a:cubicBezTo>
                  <a:cubicBezTo>
                    <a:pt x="61" y="2"/>
                    <a:pt x="60" y="0"/>
                    <a:pt x="59" y="0"/>
                  </a:cubicBezTo>
                  <a:cubicBezTo>
                    <a:pt x="58" y="0"/>
                    <a:pt x="56" y="2"/>
                    <a:pt x="56" y="3"/>
                  </a:cubicBezTo>
                  <a:cubicBezTo>
                    <a:pt x="55" y="5"/>
                    <a:pt x="56" y="7"/>
                    <a:pt x="55" y="8"/>
                  </a:cubicBezTo>
                  <a:cubicBezTo>
                    <a:pt x="55" y="10"/>
                    <a:pt x="53" y="10"/>
                    <a:pt x="52" y="11"/>
                  </a:cubicBezTo>
                  <a:cubicBezTo>
                    <a:pt x="49" y="14"/>
                    <a:pt x="51" y="16"/>
                    <a:pt x="51" y="19"/>
                  </a:cubicBezTo>
                  <a:cubicBezTo>
                    <a:pt x="52" y="20"/>
                    <a:pt x="51" y="22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6"/>
                    <a:pt x="48" y="30"/>
                    <a:pt x="48" y="31"/>
                  </a:cubicBezTo>
                  <a:cubicBezTo>
                    <a:pt x="48" y="33"/>
                    <a:pt x="48" y="34"/>
                    <a:pt x="46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4454525" y="22066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4483100" y="1928813"/>
              <a:ext cx="41275" cy="153988"/>
            </a:xfrm>
            <a:custGeom>
              <a:avLst/>
              <a:gdLst>
                <a:gd name="T0" fmla="*/ 2 w 11"/>
                <a:gd name="T1" fmla="*/ 9 h 41"/>
                <a:gd name="T2" fmla="*/ 3 w 11"/>
                <a:gd name="T3" fmla="*/ 12 h 41"/>
                <a:gd name="T4" fmla="*/ 1 w 11"/>
                <a:gd name="T5" fmla="*/ 17 h 41"/>
                <a:gd name="T6" fmla="*/ 2 w 11"/>
                <a:gd name="T7" fmla="*/ 26 h 41"/>
                <a:gd name="T8" fmla="*/ 2 w 11"/>
                <a:gd name="T9" fmla="*/ 29 h 41"/>
                <a:gd name="T10" fmla="*/ 2 w 11"/>
                <a:gd name="T11" fmla="*/ 32 h 41"/>
                <a:gd name="T12" fmla="*/ 3 w 11"/>
                <a:gd name="T13" fmla="*/ 40 h 41"/>
                <a:gd name="T14" fmla="*/ 8 w 11"/>
                <a:gd name="T15" fmla="*/ 40 h 41"/>
                <a:gd name="T16" fmla="*/ 7 w 11"/>
                <a:gd name="T17" fmla="*/ 36 h 41"/>
                <a:gd name="T18" fmla="*/ 5 w 11"/>
                <a:gd name="T19" fmla="*/ 32 h 41"/>
                <a:gd name="T20" fmla="*/ 6 w 11"/>
                <a:gd name="T21" fmla="*/ 30 h 41"/>
                <a:gd name="T22" fmla="*/ 9 w 11"/>
                <a:gd name="T23" fmla="*/ 30 h 41"/>
                <a:gd name="T24" fmla="*/ 10 w 11"/>
                <a:gd name="T25" fmla="*/ 29 h 41"/>
                <a:gd name="T26" fmla="*/ 11 w 11"/>
                <a:gd name="T27" fmla="*/ 24 h 41"/>
                <a:gd name="T28" fmla="*/ 7 w 11"/>
                <a:gd name="T29" fmla="*/ 19 h 41"/>
                <a:gd name="T30" fmla="*/ 10 w 11"/>
                <a:gd name="T31" fmla="*/ 12 h 41"/>
                <a:gd name="T32" fmla="*/ 9 w 11"/>
                <a:gd name="T33" fmla="*/ 5 h 41"/>
                <a:gd name="T34" fmla="*/ 6 w 11"/>
                <a:gd name="T35" fmla="*/ 0 h 41"/>
                <a:gd name="T36" fmla="*/ 2 w 11"/>
                <a:gd name="T37" fmla="*/ 2 h 41"/>
                <a:gd name="T38" fmla="*/ 2 w 11"/>
                <a:gd name="T39" fmla="*/ 2 h 41"/>
                <a:gd name="T40" fmla="*/ 2 w 11"/>
                <a:gd name="T41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41">
                  <a:moveTo>
                    <a:pt x="2" y="9"/>
                  </a:moveTo>
                  <a:cubicBezTo>
                    <a:pt x="2" y="10"/>
                    <a:pt x="3" y="11"/>
                    <a:pt x="3" y="12"/>
                  </a:cubicBezTo>
                  <a:cubicBezTo>
                    <a:pt x="3" y="14"/>
                    <a:pt x="2" y="15"/>
                    <a:pt x="1" y="17"/>
                  </a:cubicBezTo>
                  <a:cubicBezTo>
                    <a:pt x="1" y="20"/>
                    <a:pt x="2" y="22"/>
                    <a:pt x="2" y="26"/>
                  </a:cubicBezTo>
                  <a:cubicBezTo>
                    <a:pt x="2" y="27"/>
                    <a:pt x="2" y="28"/>
                    <a:pt x="2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5"/>
                    <a:pt x="0" y="37"/>
                    <a:pt x="3" y="40"/>
                  </a:cubicBezTo>
                  <a:cubicBezTo>
                    <a:pt x="4" y="40"/>
                    <a:pt x="7" y="41"/>
                    <a:pt x="8" y="40"/>
                  </a:cubicBezTo>
                  <a:cubicBezTo>
                    <a:pt x="8" y="39"/>
                    <a:pt x="7" y="37"/>
                    <a:pt x="7" y="36"/>
                  </a:cubicBezTo>
                  <a:cubicBezTo>
                    <a:pt x="6" y="35"/>
                    <a:pt x="5" y="34"/>
                    <a:pt x="5" y="32"/>
                  </a:cubicBezTo>
                  <a:cubicBezTo>
                    <a:pt x="5" y="31"/>
                    <a:pt x="5" y="31"/>
                    <a:pt x="6" y="30"/>
                  </a:cubicBezTo>
                  <a:cubicBezTo>
                    <a:pt x="7" y="29"/>
                    <a:pt x="8" y="30"/>
                    <a:pt x="9" y="30"/>
                  </a:cubicBezTo>
                  <a:cubicBezTo>
                    <a:pt x="10" y="29"/>
                    <a:pt x="10" y="30"/>
                    <a:pt x="10" y="29"/>
                  </a:cubicBezTo>
                  <a:cubicBezTo>
                    <a:pt x="11" y="28"/>
                    <a:pt x="11" y="25"/>
                    <a:pt x="11" y="24"/>
                  </a:cubicBezTo>
                  <a:cubicBezTo>
                    <a:pt x="10" y="22"/>
                    <a:pt x="8" y="21"/>
                    <a:pt x="7" y="19"/>
                  </a:cubicBezTo>
                  <a:cubicBezTo>
                    <a:pt x="7" y="16"/>
                    <a:pt x="10" y="15"/>
                    <a:pt x="10" y="12"/>
                  </a:cubicBezTo>
                  <a:cubicBezTo>
                    <a:pt x="10" y="10"/>
                    <a:pt x="10" y="7"/>
                    <a:pt x="9" y="5"/>
                  </a:cubicBezTo>
                  <a:cubicBezTo>
                    <a:pt x="9" y="3"/>
                    <a:pt x="8" y="1"/>
                    <a:pt x="6" y="0"/>
                  </a:cubicBezTo>
                  <a:cubicBezTo>
                    <a:pt x="5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2"/>
                    <a:pt x="1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127250" y="1127126"/>
              <a:ext cx="280988" cy="142875"/>
            </a:xfrm>
            <a:custGeom>
              <a:avLst/>
              <a:gdLst>
                <a:gd name="T0" fmla="*/ 2 w 75"/>
                <a:gd name="T1" fmla="*/ 18 h 38"/>
                <a:gd name="T2" fmla="*/ 5 w 75"/>
                <a:gd name="T3" fmla="*/ 19 h 38"/>
                <a:gd name="T4" fmla="*/ 6 w 75"/>
                <a:gd name="T5" fmla="*/ 22 h 38"/>
                <a:gd name="T6" fmla="*/ 11 w 75"/>
                <a:gd name="T7" fmla="*/ 22 h 38"/>
                <a:gd name="T8" fmla="*/ 17 w 75"/>
                <a:gd name="T9" fmla="*/ 19 h 38"/>
                <a:gd name="T10" fmla="*/ 23 w 75"/>
                <a:gd name="T11" fmla="*/ 23 h 38"/>
                <a:gd name="T12" fmla="*/ 14 w 75"/>
                <a:gd name="T13" fmla="*/ 26 h 38"/>
                <a:gd name="T14" fmla="*/ 16 w 75"/>
                <a:gd name="T15" fmla="*/ 29 h 38"/>
                <a:gd name="T16" fmla="*/ 17 w 75"/>
                <a:gd name="T17" fmla="*/ 32 h 38"/>
                <a:gd name="T18" fmla="*/ 19 w 75"/>
                <a:gd name="T19" fmla="*/ 35 h 38"/>
                <a:gd name="T20" fmla="*/ 25 w 75"/>
                <a:gd name="T21" fmla="*/ 37 h 38"/>
                <a:gd name="T22" fmla="*/ 28 w 75"/>
                <a:gd name="T23" fmla="*/ 33 h 38"/>
                <a:gd name="T24" fmla="*/ 33 w 75"/>
                <a:gd name="T25" fmla="*/ 29 h 38"/>
                <a:gd name="T26" fmla="*/ 37 w 75"/>
                <a:gd name="T27" fmla="*/ 25 h 38"/>
                <a:gd name="T28" fmla="*/ 42 w 75"/>
                <a:gd name="T29" fmla="*/ 23 h 38"/>
                <a:gd name="T30" fmla="*/ 45 w 75"/>
                <a:gd name="T31" fmla="*/ 19 h 38"/>
                <a:gd name="T32" fmla="*/ 43 w 75"/>
                <a:gd name="T33" fmla="*/ 17 h 38"/>
                <a:gd name="T34" fmla="*/ 39 w 75"/>
                <a:gd name="T35" fmla="*/ 14 h 38"/>
                <a:gd name="T36" fmla="*/ 42 w 75"/>
                <a:gd name="T37" fmla="*/ 11 h 38"/>
                <a:gd name="T38" fmla="*/ 49 w 75"/>
                <a:gd name="T39" fmla="*/ 12 h 38"/>
                <a:gd name="T40" fmla="*/ 51 w 75"/>
                <a:gd name="T41" fmla="*/ 14 h 38"/>
                <a:gd name="T42" fmla="*/ 55 w 75"/>
                <a:gd name="T43" fmla="*/ 14 h 38"/>
                <a:gd name="T44" fmla="*/ 58 w 75"/>
                <a:gd name="T45" fmla="*/ 14 h 38"/>
                <a:gd name="T46" fmla="*/ 62 w 75"/>
                <a:gd name="T47" fmla="*/ 14 h 38"/>
                <a:gd name="T48" fmla="*/ 68 w 75"/>
                <a:gd name="T49" fmla="*/ 12 h 38"/>
                <a:gd name="T50" fmla="*/ 74 w 75"/>
                <a:gd name="T51" fmla="*/ 9 h 38"/>
                <a:gd name="T52" fmla="*/ 72 w 75"/>
                <a:gd name="T53" fmla="*/ 4 h 38"/>
                <a:gd name="T54" fmla="*/ 68 w 75"/>
                <a:gd name="T55" fmla="*/ 1 h 38"/>
                <a:gd name="T56" fmla="*/ 59 w 75"/>
                <a:gd name="T57" fmla="*/ 2 h 38"/>
                <a:gd name="T58" fmla="*/ 58 w 75"/>
                <a:gd name="T59" fmla="*/ 1 h 38"/>
                <a:gd name="T60" fmla="*/ 52 w 75"/>
                <a:gd name="T61" fmla="*/ 1 h 38"/>
                <a:gd name="T62" fmla="*/ 46 w 75"/>
                <a:gd name="T63" fmla="*/ 1 h 38"/>
                <a:gd name="T64" fmla="*/ 38 w 75"/>
                <a:gd name="T65" fmla="*/ 2 h 38"/>
                <a:gd name="T66" fmla="*/ 35 w 75"/>
                <a:gd name="T67" fmla="*/ 6 h 38"/>
                <a:gd name="T68" fmla="*/ 34 w 75"/>
                <a:gd name="T69" fmla="*/ 11 h 38"/>
                <a:gd name="T70" fmla="*/ 32 w 75"/>
                <a:gd name="T71" fmla="*/ 11 h 38"/>
                <a:gd name="T72" fmla="*/ 31 w 75"/>
                <a:gd name="T73" fmla="*/ 7 h 38"/>
                <a:gd name="T74" fmla="*/ 27 w 75"/>
                <a:gd name="T75" fmla="*/ 6 h 38"/>
                <a:gd name="T76" fmla="*/ 25 w 75"/>
                <a:gd name="T77" fmla="*/ 5 h 38"/>
                <a:gd name="T78" fmla="*/ 23 w 75"/>
                <a:gd name="T79" fmla="*/ 9 h 38"/>
                <a:gd name="T80" fmla="*/ 24 w 75"/>
                <a:gd name="T81" fmla="*/ 11 h 38"/>
                <a:gd name="T82" fmla="*/ 21 w 75"/>
                <a:gd name="T83" fmla="*/ 11 h 38"/>
                <a:gd name="T84" fmla="*/ 18 w 75"/>
                <a:gd name="T85" fmla="*/ 7 h 38"/>
                <a:gd name="T86" fmla="*/ 14 w 75"/>
                <a:gd name="T87" fmla="*/ 10 h 38"/>
                <a:gd name="T88" fmla="*/ 10 w 75"/>
                <a:gd name="T89" fmla="*/ 6 h 38"/>
                <a:gd name="T90" fmla="*/ 4 w 75"/>
                <a:gd name="T91" fmla="*/ 7 h 38"/>
                <a:gd name="T92" fmla="*/ 1 w 75"/>
                <a:gd name="T93" fmla="*/ 8 h 38"/>
                <a:gd name="T94" fmla="*/ 1 w 75"/>
                <a:gd name="T95" fmla="*/ 12 h 38"/>
                <a:gd name="T96" fmla="*/ 2 w 75"/>
                <a:gd name="T97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5" h="38">
                  <a:moveTo>
                    <a:pt x="2" y="18"/>
                  </a:moveTo>
                  <a:cubicBezTo>
                    <a:pt x="3" y="19"/>
                    <a:pt x="4" y="18"/>
                    <a:pt x="5" y="19"/>
                  </a:cubicBezTo>
                  <a:cubicBezTo>
                    <a:pt x="6" y="20"/>
                    <a:pt x="5" y="21"/>
                    <a:pt x="6" y="22"/>
                  </a:cubicBezTo>
                  <a:cubicBezTo>
                    <a:pt x="7" y="23"/>
                    <a:pt x="10" y="22"/>
                    <a:pt x="11" y="22"/>
                  </a:cubicBezTo>
                  <a:cubicBezTo>
                    <a:pt x="14" y="22"/>
                    <a:pt x="14" y="19"/>
                    <a:pt x="17" y="19"/>
                  </a:cubicBezTo>
                  <a:cubicBezTo>
                    <a:pt x="18" y="19"/>
                    <a:pt x="27" y="20"/>
                    <a:pt x="23" y="23"/>
                  </a:cubicBezTo>
                  <a:cubicBezTo>
                    <a:pt x="21" y="24"/>
                    <a:pt x="14" y="22"/>
                    <a:pt x="14" y="26"/>
                  </a:cubicBezTo>
                  <a:cubicBezTo>
                    <a:pt x="15" y="27"/>
                    <a:pt x="16" y="28"/>
                    <a:pt x="16" y="29"/>
                  </a:cubicBezTo>
                  <a:cubicBezTo>
                    <a:pt x="17" y="30"/>
                    <a:pt x="16" y="31"/>
                    <a:pt x="17" y="32"/>
                  </a:cubicBezTo>
                  <a:cubicBezTo>
                    <a:pt x="17" y="33"/>
                    <a:pt x="18" y="34"/>
                    <a:pt x="19" y="35"/>
                  </a:cubicBezTo>
                  <a:cubicBezTo>
                    <a:pt x="21" y="36"/>
                    <a:pt x="23" y="38"/>
                    <a:pt x="25" y="37"/>
                  </a:cubicBezTo>
                  <a:cubicBezTo>
                    <a:pt x="26" y="36"/>
                    <a:pt x="27" y="34"/>
                    <a:pt x="28" y="33"/>
                  </a:cubicBezTo>
                  <a:cubicBezTo>
                    <a:pt x="30" y="32"/>
                    <a:pt x="32" y="30"/>
                    <a:pt x="33" y="29"/>
                  </a:cubicBezTo>
                  <a:cubicBezTo>
                    <a:pt x="34" y="27"/>
                    <a:pt x="35" y="25"/>
                    <a:pt x="37" y="25"/>
                  </a:cubicBezTo>
                  <a:cubicBezTo>
                    <a:pt x="39" y="24"/>
                    <a:pt x="40" y="24"/>
                    <a:pt x="42" y="23"/>
                  </a:cubicBezTo>
                  <a:cubicBezTo>
                    <a:pt x="43" y="22"/>
                    <a:pt x="45" y="20"/>
                    <a:pt x="45" y="19"/>
                  </a:cubicBezTo>
                  <a:cubicBezTo>
                    <a:pt x="45" y="17"/>
                    <a:pt x="45" y="17"/>
                    <a:pt x="43" y="17"/>
                  </a:cubicBezTo>
                  <a:cubicBezTo>
                    <a:pt x="41" y="17"/>
                    <a:pt x="40" y="16"/>
                    <a:pt x="39" y="14"/>
                  </a:cubicBezTo>
                  <a:cubicBezTo>
                    <a:pt x="38" y="12"/>
                    <a:pt x="40" y="12"/>
                    <a:pt x="42" y="11"/>
                  </a:cubicBezTo>
                  <a:cubicBezTo>
                    <a:pt x="44" y="11"/>
                    <a:pt x="48" y="11"/>
                    <a:pt x="49" y="12"/>
                  </a:cubicBezTo>
                  <a:cubicBezTo>
                    <a:pt x="50" y="13"/>
                    <a:pt x="49" y="14"/>
                    <a:pt x="51" y="14"/>
                  </a:cubicBezTo>
                  <a:cubicBezTo>
                    <a:pt x="52" y="14"/>
                    <a:pt x="54" y="13"/>
                    <a:pt x="55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1" y="14"/>
                    <a:pt x="62" y="14"/>
                  </a:cubicBezTo>
                  <a:cubicBezTo>
                    <a:pt x="64" y="13"/>
                    <a:pt x="66" y="12"/>
                    <a:pt x="68" y="12"/>
                  </a:cubicBezTo>
                  <a:cubicBezTo>
                    <a:pt x="71" y="12"/>
                    <a:pt x="72" y="12"/>
                    <a:pt x="74" y="9"/>
                  </a:cubicBezTo>
                  <a:cubicBezTo>
                    <a:pt x="75" y="7"/>
                    <a:pt x="74" y="5"/>
                    <a:pt x="72" y="4"/>
                  </a:cubicBezTo>
                  <a:cubicBezTo>
                    <a:pt x="71" y="2"/>
                    <a:pt x="70" y="1"/>
                    <a:pt x="68" y="1"/>
                  </a:cubicBezTo>
                  <a:cubicBezTo>
                    <a:pt x="65" y="1"/>
                    <a:pt x="62" y="2"/>
                    <a:pt x="59" y="2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6" y="1"/>
                    <a:pt x="54" y="1"/>
                    <a:pt x="52" y="1"/>
                  </a:cubicBezTo>
                  <a:cubicBezTo>
                    <a:pt x="50" y="1"/>
                    <a:pt x="48" y="1"/>
                    <a:pt x="46" y="1"/>
                  </a:cubicBezTo>
                  <a:cubicBezTo>
                    <a:pt x="43" y="1"/>
                    <a:pt x="40" y="0"/>
                    <a:pt x="38" y="2"/>
                  </a:cubicBezTo>
                  <a:cubicBezTo>
                    <a:pt x="36" y="3"/>
                    <a:pt x="35" y="4"/>
                    <a:pt x="35" y="6"/>
                  </a:cubicBezTo>
                  <a:cubicBezTo>
                    <a:pt x="35" y="8"/>
                    <a:pt x="36" y="9"/>
                    <a:pt x="34" y="11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3" y="9"/>
                    <a:pt x="33" y="7"/>
                    <a:pt x="31" y="7"/>
                  </a:cubicBezTo>
                  <a:cubicBezTo>
                    <a:pt x="30" y="6"/>
                    <a:pt x="28" y="7"/>
                    <a:pt x="27" y="6"/>
                  </a:cubicBezTo>
                  <a:cubicBezTo>
                    <a:pt x="26" y="6"/>
                    <a:pt x="27" y="6"/>
                    <a:pt x="25" y="5"/>
                  </a:cubicBezTo>
                  <a:cubicBezTo>
                    <a:pt x="23" y="5"/>
                    <a:pt x="22" y="7"/>
                    <a:pt x="23" y="9"/>
                  </a:cubicBezTo>
                  <a:cubicBezTo>
                    <a:pt x="23" y="9"/>
                    <a:pt x="24" y="10"/>
                    <a:pt x="24" y="11"/>
                  </a:cubicBezTo>
                  <a:cubicBezTo>
                    <a:pt x="24" y="11"/>
                    <a:pt x="22" y="12"/>
                    <a:pt x="21" y="11"/>
                  </a:cubicBezTo>
                  <a:cubicBezTo>
                    <a:pt x="19" y="11"/>
                    <a:pt x="20" y="8"/>
                    <a:pt x="18" y="7"/>
                  </a:cubicBezTo>
                  <a:cubicBezTo>
                    <a:pt x="16" y="5"/>
                    <a:pt x="15" y="9"/>
                    <a:pt x="14" y="10"/>
                  </a:cubicBezTo>
                  <a:cubicBezTo>
                    <a:pt x="11" y="12"/>
                    <a:pt x="11" y="8"/>
                    <a:pt x="10" y="6"/>
                  </a:cubicBezTo>
                  <a:cubicBezTo>
                    <a:pt x="8" y="5"/>
                    <a:pt x="6" y="7"/>
                    <a:pt x="4" y="7"/>
                  </a:cubicBezTo>
                  <a:cubicBezTo>
                    <a:pt x="3" y="7"/>
                    <a:pt x="2" y="7"/>
                    <a:pt x="1" y="8"/>
                  </a:cubicBezTo>
                  <a:cubicBezTo>
                    <a:pt x="0" y="9"/>
                    <a:pt x="1" y="10"/>
                    <a:pt x="1" y="12"/>
                  </a:cubicBezTo>
                  <a:cubicBezTo>
                    <a:pt x="1" y="13"/>
                    <a:pt x="1" y="16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862263" y="1250951"/>
              <a:ext cx="307975" cy="219075"/>
            </a:xfrm>
            <a:custGeom>
              <a:avLst/>
              <a:gdLst>
                <a:gd name="T0" fmla="*/ 2 w 82"/>
                <a:gd name="T1" fmla="*/ 49 h 58"/>
                <a:gd name="T2" fmla="*/ 2 w 82"/>
                <a:gd name="T3" fmla="*/ 51 h 58"/>
                <a:gd name="T4" fmla="*/ 8 w 82"/>
                <a:gd name="T5" fmla="*/ 53 h 58"/>
                <a:gd name="T6" fmla="*/ 13 w 82"/>
                <a:gd name="T7" fmla="*/ 55 h 58"/>
                <a:gd name="T8" fmla="*/ 14 w 82"/>
                <a:gd name="T9" fmla="*/ 58 h 58"/>
                <a:gd name="T10" fmla="*/ 19 w 82"/>
                <a:gd name="T11" fmla="*/ 58 h 58"/>
                <a:gd name="T12" fmla="*/ 21 w 82"/>
                <a:gd name="T13" fmla="*/ 52 h 58"/>
                <a:gd name="T14" fmla="*/ 19 w 82"/>
                <a:gd name="T15" fmla="*/ 46 h 58"/>
                <a:gd name="T16" fmla="*/ 19 w 82"/>
                <a:gd name="T17" fmla="*/ 42 h 58"/>
                <a:gd name="T18" fmla="*/ 26 w 82"/>
                <a:gd name="T19" fmla="*/ 34 h 58"/>
                <a:gd name="T20" fmla="*/ 28 w 82"/>
                <a:gd name="T21" fmla="*/ 30 h 58"/>
                <a:gd name="T22" fmla="*/ 32 w 82"/>
                <a:gd name="T23" fmla="*/ 25 h 58"/>
                <a:gd name="T24" fmla="*/ 43 w 82"/>
                <a:gd name="T25" fmla="*/ 18 h 58"/>
                <a:gd name="T26" fmla="*/ 49 w 82"/>
                <a:gd name="T27" fmla="*/ 15 h 58"/>
                <a:gd name="T28" fmla="*/ 56 w 82"/>
                <a:gd name="T29" fmla="*/ 15 h 58"/>
                <a:gd name="T30" fmla="*/ 75 w 82"/>
                <a:gd name="T31" fmla="*/ 9 h 58"/>
                <a:gd name="T32" fmla="*/ 80 w 82"/>
                <a:gd name="T33" fmla="*/ 7 h 58"/>
                <a:gd name="T34" fmla="*/ 77 w 82"/>
                <a:gd name="T35" fmla="*/ 2 h 58"/>
                <a:gd name="T36" fmla="*/ 65 w 82"/>
                <a:gd name="T37" fmla="*/ 7 h 58"/>
                <a:gd name="T38" fmla="*/ 62 w 82"/>
                <a:gd name="T39" fmla="*/ 8 h 58"/>
                <a:gd name="T40" fmla="*/ 48 w 82"/>
                <a:gd name="T41" fmla="*/ 8 h 58"/>
                <a:gd name="T42" fmla="*/ 35 w 82"/>
                <a:gd name="T43" fmla="*/ 12 h 58"/>
                <a:gd name="T44" fmla="*/ 29 w 82"/>
                <a:gd name="T45" fmla="*/ 17 h 58"/>
                <a:gd name="T46" fmla="*/ 19 w 82"/>
                <a:gd name="T47" fmla="*/ 24 h 58"/>
                <a:gd name="T48" fmla="*/ 13 w 82"/>
                <a:gd name="T49" fmla="*/ 29 h 58"/>
                <a:gd name="T50" fmla="*/ 12 w 82"/>
                <a:gd name="T51" fmla="*/ 33 h 58"/>
                <a:gd name="T52" fmla="*/ 10 w 82"/>
                <a:gd name="T53" fmla="*/ 36 h 58"/>
                <a:gd name="T54" fmla="*/ 11 w 82"/>
                <a:gd name="T55" fmla="*/ 35 h 58"/>
                <a:gd name="T56" fmla="*/ 8 w 82"/>
                <a:gd name="T57" fmla="*/ 36 h 58"/>
                <a:gd name="T58" fmla="*/ 4 w 82"/>
                <a:gd name="T59" fmla="*/ 39 h 58"/>
                <a:gd name="T60" fmla="*/ 3 w 82"/>
                <a:gd name="T61" fmla="*/ 42 h 58"/>
                <a:gd name="T62" fmla="*/ 1 w 82"/>
                <a:gd name="T63" fmla="*/ 44 h 58"/>
                <a:gd name="T64" fmla="*/ 0 w 82"/>
                <a:gd name="T65" fmla="*/ 47 h 58"/>
                <a:gd name="T66" fmla="*/ 2 w 82"/>
                <a:gd name="T67" fmla="*/ 4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58">
                  <a:moveTo>
                    <a:pt x="2" y="49"/>
                  </a:moveTo>
                  <a:cubicBezTo>
                    <a:pt x="3" y="50"/>
                    <a:pt x="1" y="50"/>
                    <a:pt x="2" y="51"/>
                  </a:cubicBezTo>
                  <a:cubicBezTo>
                    <a:pt x="2" y="53"/>
                    <a:pt x="7" y="53"/>
                    <a:pt x="8" y="53"/>
                  </a:cubicBezTo>
                  <a:cubicBezTo>
                    <a:pt x="10" y="53"/>
                    <a:pt x="13" y="52"/>
                    <a:pt x="13" y="55"/>
                  </a:cubicBezTo>
                  <a:cubicBezTo>
                    <a:pt x="13" y="56"/>
                    <a:pt x="12" y="57"/>
                    <a:pt x="14" y="58"/>
                  </a:cubicBezTo>
                  <a:cubicBezTo>
                    <a:pt x="15" y="58"/>
                    <a:pt x="18" y="58"/>
                    <a:pt x="19" y="58"/>
                  </a:cubicBezTo>
                  <a:cubicBezTo>
                    <a:pt x="21" y="57"/>
                    <a:pt x="22" y="54"/>
                    <a:pt x="21" y="52"/>
                  </a:cubicBezTo>
                  <a:cubicBezTo>
                    <a:pt x="21" y="50"/>
                    <a:pt x="20" y="48"/>
                    <a:pt x="19" y="46"/>
                  </a:cubicBezTo>
                  <a:cubicBezTo>
                    <a:pt x="18" y="45"/>
                    <a:pt x="18" y="44"/>
                    <a:pt x="19" y="42"/>
                  </a:cubicBezTo>
                  <a:cubicBezTo>
                    <a:pt x="21" y="39"/>
                    <a:pt x="24" y="37"/>
                    <a:pt x="26" y="34"/>
                  </a:cubicBezTo>
                  <a:cubicBezTo>
                    <a:pt x="27" y="33"/>
                    <a:pt x="27" y="31"/>
                    <a:pt x="28" y="30"/>
                  </a:cubicBezTo>
                  <a:cubicBezTo>
                    <a:pt x="29" y="28"/>
                    <a:pt x="30" y="26"/>
                    <a:pt x="32" y="25"/>
                  </a:cubicBezTo>
                  <a:cubicBezTo>
                    <a:pt x="35" y="22"/>
                    <a:pt x="39" y="20"/>
                    <a:pt x="43" y="18"/>
                  </a:cubicBezTo>
                  <a:cubicBezTo>
                    <a:pt x="45" y="17"/>
                    <a:pt x="47" y="16"/>
                    <a:pt x="49" y="15"/>
                  </a:cubicBezTo>
                  <a:cubicBezTo>
                    <a:pt x="51" y="14"/>
                    <a:pt x="54" y="15"/>
                    <a:pt x="56" y="15"/>
                  </a:cubicBezTo>
                  <a:cubicBezTo>
                    <a:pt x="63" y="14"/>
                    <a:pt x="69" y="11"/>
                    <a:pt x="75" y="9"/>
                  </a:cubicBezTo>
                  <a:cubicBezTo>
                    <a:pt x="76" y="9"/>
                    <a:pt x="79" y="9"/>
                    <a:pt x="80" y="7"/>
                  </a:cubicBezTo>
                  <a:cubicBezTo>
                    <a:pt x="82" y="5"/>
                    <a:pt x="79" y="3"/>
                    <a:pt x="77" y="2"/>
                  </a:cubicBezTo>
                  <a:cubicBezTo>
                    <a:pt x="71" y="0"/>
                    <a:pt x="69" y="4"/>
                    <a:pt x="65" y="7"/>
                  </a:cubicBezTo>
                  <a:cubicBezTo>
                    <a:pt x="64" y="7"/>
                    <a:pt x="63" y="8"/>
                    <a:pt x="62" y="8"/>
                  </a:cubicBezTo>
                  <a:cubicBezTo>
                    <a:pt x="57" y="8"/>
                    <a:pt x="53" y="7"/>
                    <a:pt x="48" y="8"/>
                  </a:cubicBezTo>
                  <a:cubicBezTo>
                    <a:pt x="44" y="9"/>
                    <a:pt x="39" y="10"/>
                    <a:pt x="35" y="12"/>
                  </a:cubicBezTo>
                  <a:cubicBezTo>
                    <a:pt x="32" y="13"/>
                    <a:pt x="30" y="14"/>
                    <a:pt x="29" y="17"/>
                  </a:cubicBezTo>
                  <a:cubicBezTo>
                    <a:pt x="26" y="21"/>
                    <a:pt x="23" y="22"/>
                    <a:pt x="19" y="24"/>
                  </a:cubicBezTo>
                  <a:cubicBezTo>
                    <a:pt x="17" y="26"/>
                    <a:pt x="15" y="27"/>
                    <a:pt x="13" y="29"/>
                  </a:cubicBezTo>
                  <a:cubicBezTo>
                    <a:pt x="12" y="30"/>
                    <a:pt x="13" y="31"/>
                    <a:pt x="12" y="33"/>
                  </a:cubicBezTo>
                  <a:cubicBezTo>
                    <a:pt x="12" y="34"/>
                    <a:pt x="12" y="35"/>
                    <a:pt x="10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9" y="35"/>
                    <a:pt x="8" y="36"/>
                  </a:cubicBezTo>
                  <a:cubicBezTo>
                    <a:pt x="6" y="37"/>
                    <a:pt x="5" y="37"/>
                    <a:pt x="4" y="39"/>
                  </a:cubicBezTo>
                  <a:cubicBezTo>
                    <a:pt x="4" y="40"/>
                    <a:pt x="4" y="41"/>
                    <a:pt x="3" y="42"/>
                  </a:cubicBezTo>
                  <a:cubicBezTo>
                    <a:pt x="2" y="43"/>
                    <a:pt x="2" y="43"/>
                    <a:pt x="1" y="44"/>
                  </a:cubicBezTo>
                  <a:cubicBezTo>
                    <a:pt x="1" y="45"/>
                    <a:pt x="0" y="46"/>
                    <a:pt x="0" y="47"/>
                  </a:cubicBezTo>
                  <a:cubicBezTo>
                    <a:pt x="1" y="48"/>
                    <a:pt x="2" y="47"/>
                    <a:pt x="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1736725" y="1887538"/>
              <a:ext cx="77788" cy="85725"/>
            </a:xfrm>
            <a:custGeom>
              <a:avLst/>
              <a:gdLst>
                <a:gd name="T0" fmla="*/ 3 w 21"/>
                <a:gd name="T1" fmla="*/ 17 h 23"/>
                <a:gd name="T2" fmla="*/ 3 w 21"/>
                <a:gd name="T3" fmla="*/ 22 h 23"/>
                <a:gd name="T4" fmla="*/ 15 w 21"/>
                <a:gd name="T5" fmla="*/ 18 h 23"/>
                <a:gd name="T6" fmla="*/ 19 w 21"/>
                <a:gd name="T7" fmla="*/ 15 h 23"/>
                <a:gd name="T8" fmla="*/ 20 w 21"/>
                <a:gd name="T9" fmla="*/ 11 h 23"/>
                <a:gd name="T10" fmla="*/ 20 w 21"/>
                <a:gd name="T11" fmla="*/ 9 h 23"/>
                <a:gd name="T12" fmla="*/ 19 w 21"/>
                <a:gd name="T13" fmla="*/ 8 h 23"/>
                <a:gd name="T14" fmla="*/ 20 w 21"/>
                <a:gd name="T15" fmla="*/ 5 h 23"/>
                <a:gd name="T16" fmla="*/ 20 w 21"/>
                <a:gd name="T17" fmla="*/ 2 h 23"/>
                <a:gd name="T18" fmla="*/ 17 w 21"/>
                <a:gd name="T19" fmla="*/ 0 h 23"/>
                <a:gd name="T20" fmla="*/ 18 w 21"/>
                <a:gd name="T21" fmla="*/ 0 h 23"/>
                <a:gd name="T22" fmla="*/ 10 w 21"/>
                <a:gd name="T23" fmla="*/ 1 h 23"/>
                <a:gd name="T24" fmla="*/ 8 w 21"/>
                <a:gd name="T25" fmla="*/ 5 h 23"/>
                <a:gd name="T26" fmla="*/ 6 w 21"/>
                <a:gd name="T27" fmla="*/ 6 h 23"/>
                <a:gd name="T28" fmla="*/ 2 w 21"/>
                <a:gd name="T29" fmla="*/ 6 h 23"/>
                <a:gd name="T30" fmla="*/ 1 w 21"/>
                <a:gd name="T31" fmla="*/ 11 h 23"/>
                <a:gd name="T32" fmla="*/ 1 w 21"/>
                <a:gd name="T33" fmla="*/ 14 h 23"/>
                <a:gd name="T34" fmla="*/ 3 w 21"/>
                <a:gd name="T3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" h="23">
                  <a:moveTo>
                    <a:pt x="3" y="17"/>
                  </a:moveTo>
                  <a:cubicBezTo>
                    <a:pt x="4" y="19"/>
                    <a:pt x="3" y="20"/>
                    <a:pt x="3" y="22"/>
                  </a:cubicBezTo>
                  <a:cubicBezTo>
                    <a:pt x="7" y="23"/>
                    <a:pt x="11" y="21"/>
                    <a:pt x="15" y="18"/>
                  </a:cubicBezTo>
                  <a:cubicBezTo>
                    <a:pt x="17" y="17"/>
                    <a:pt x="18" y="16"/>
                    <a:pt x="19" y="15"/>
                  </a:cubicBezTo>
                  <a:cubicBezTo>
                    <a:pt x="19" y="14"/>
                    <a:pt x="20" y="12"/>
                    <a:pt x="20" y="11"/>
                  </a:cubicBezTo>
                  <a:cubicBezTo>
                    <a:pt x="21" y="10"/>
                    <a:pt x="21" y="10"/>
                    <a:pt x="20" y="9"/>
                  </a:cubicBezTo>
                  <a:cubicBezTo>
                    <a:pt x="19" y="8"/>
                    <a:pt x="19" y="9"/>
                    <a:pt x="19" y="8"/>
                  </a:cubicBezTo>
                  <a:cubicBezTo>
                    <a:pt x="19" y="7"/>
                    <a:pt x="20" y="6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5" y="0"/>
                    <a:pt x="13" y="1"/>
                    <a:pt x="10" y="1"/>
                  </a:cubicBezTo>
                  <a:cubicBezTo>
                    <a:pt x="8" y="2"/>
                    <a:pt x="9" y="3"/>
                    <a:pt x="8" y="5"/>
                  </a:cubicBezTo>
                  <a:cubicBezTo>
                    <a:pt x="8" y="6"/>
                    <a:pt x="7" y="6"/>
                    <a:pt x="6" y="6"/>
                  </a:cubicBezTo>
                  <a:cubicBezTo>
                    <a:pt x="4" y="6"/>
                    <a:pt x="4" y="4"/>
                    <a:pt x="2" y="6"/>
                  </a:cubicBezTo>
                  <a:cubicBezTo>
                    <a:pt x="1" y="7"/>
                    <a:pt x="1" y="9"/>
                    <a:pt x="1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0" y="16"/>
                    <a:pt x="2" y="16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1814513" y="1804988"/>
              <a:ext cx="136525" cy="206375"/>
            </a:xfrm>
            <a:custGeom>
              <a:avLst/>
              <a:gdLst>
                <a:gd name="T0" fmla="*/ 7 w 36"/>
                <a:gd name="T1" fmla="*/ 21 h 55"/>
                <a:gd name="T2" fmla="*/ 9 w 36"/>
                <a:gd name="T3" fmla="*/ 24 h 55"/>
                <a:gd name="T4" fmla="*/ 12 w 36"/>
                <a:gd name="T5" fmla="*/ 29 h 55"/>
                <a:gd name="T6" fmla="*/ 13 w 36"/>
                <a:gd name="T7" fmla="*/ 34 h 55"/>
                <a:gd name="T8" fmla="*/ 10 w 36"/>
                <a:gd name="T9" fmla="*/ 38 h 55"/>
                <a:gd name="T10" fmla="*/ 8 w 36"/>
                <a:gd name="T11" fmla="*/ 42 h 55"/>
                <a:gd name="T12" fmla="*/ 8 w 36"/>
                <a:gd name="T13" fmla="*/ 46 h 55"/>
                <a:gd name="T14" fmla="*/ 4 w 36"/>
                <a:gd name="T15" fmla="*/ 50 h 55"/>
                <a:gd name="T16" fmla="*/ 15 w 36"/>
                <a:gd name="T17" fmla="*/ 52 h 55"/>
                <a:gd name="T18" fmla="*/ 21 w 36"/>
                <a:gd name="T19" fmla="*/ 49 h 55"/>
                <a:gd name="T20" fmla="*/ 24 w 36"/>
                <a:gd name="T21" fmla="*/ 48 h 55"/>
                <a:gd name="T22" fmla="*/ 31 w 36"/>
                <a:gd name="T23" fmla="*/ 45 h 55"/>
                <a:gd name="T24" fmla="*/ 35 w 36"/>
                <a:gd name="T25" fmla="*/ 41 h 55"/>
                <a:gd name="T26" fmla="*/ 33 w 36"/>
                <a:gd name="T27" fmla="*/ 37 h 55"/>
                <a:gd name="T28" fmla="*/ 27 w 36"/>
                <a:gd name="T29" fmla="*/ 32 h 55"/>
                <a:gd name="T30" fmla="*/ 27 w 36"/>
                <a:gd name="T31" fmla="*/ 29 h 55"/>
                <a:gd name="T32" fmla="*/ 22 w 36"/>
                <a:gd name="T33" fmla="*/ 25 h 55"/>
                <a:gd name="T34" fmla="*/ 16 w 36"/>
                <a:gd name="T35" fmla="*/ 15 h 55"/>
                <a:gd name="T36" fmla="*/ 19 w 36"/>
                <a:gd name="T37" fmla="*/ 10 h 55"/>
                <a:gd name="T38" fmla="*/ 13 w 36"/>
                <a:gd name="T39" fmla="*/ 6 h 55"/>
                <a:gd name="T40" fmla="*/ 10 w 36"/>
                <a:gd name="T41" fmla="*/ 6 h 55"/>
                <a:gd name="T42" fmla="*/ 13 w 36"/>
                <a:gd name="T43" fmla="*/ 3 h 55"/>
                <a:gd name="T44" fmla="*/ 11 w 36"/>
                <a:gd name="T45" fmla="*/ 0 h 55"/>
                <a:gd name="T46" fmla="*/ 11 w 36"/>
                <a:gd name="T47" fmla="*/ 1 h 55"/>
                <a:gd name="T48" fmla="*/ 5 w 36"/>
                <a:gd name="T49" fmla="*/ 4 h 55"/>
                <a:gd name="T50" fmla="*/ 5 w 36"/>
                <a:gd name="T51" fmla="*/ 6 h 55"/>
                <a:gd name="T52" fmla="*/ 1 w 36"/>
                <a:gd name="T53" fmla="*/ 10 h 55"/>
                <a:gd name="T54" fmla="*/ 5 w 36"/>
                <a:gd name="T55" fmla="*/ 19 h 55"/>
                <a:gd name="T56" fmla="*/ 7 w 36"/>
                <a:gd name="T57" fmla="*/ 2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55">
                  <a:moveTo>
                    <a:pt x="7" y="21"/>
                  </a:moveTo>
                  <a:cubicBezTo>
                    <a:pt x="9" y="22"/>
                    <a:pt x="8" y="23"/>
                    <a:pt x="9" y="24"/>
                  </a:cubicBezTo>
                  <a:cubicBezTo>
                    <a:pt x="9" y="26"/>
                    <a:pt x="11" y="27"/>
                    <a:pt x="12" y="29"/>
                  </a:cubicBezTo>
                  <a:cubicBezTo>
                    <a:pt x="13" y="31"/>
                    <a:pt x="13" y="32"/>
                    <a:pt x="13" y="34"/>
                  </a:cubicBezTo>
                  <a:cubicBezTo>
                    <a:pt x="13" y="36"/>
                    <a:pt x="12" y="36"/>
                    <a:pt x="10" y="38"/>
                  </a:cubicBezTo>
                  <a:cubicBezTo>
                    <a:pt x="9" y="39"/>
                    <a:pt x="8" y="40"/>
                    <a:pt x="8" y="42"/>
                  </a:cubicBezTo>
                  <a:cubicBezTo>
                    <a:pt x="8" y="43"/>
                    <a:pt x="9" y="44"/>
                    <a:pt x="8" y="46"/>
                  </a:cubicBezTo>
                  <a:cubicBezTo>
                    <a:pt x="7" y="47"/>
                    <a:pt x="5" y="48"/>
                    <a:pt x="4" y="50"/>
                  </a:cubicBezTo>
                  <a:cubicBezTo>
                    <a:pt x="3" y="55"/>
                    <a:pt x="13" y="52"/>
                    <a:pt x="15" y="52"/>
                  </a:cubicBezTo>
                  <a:cubicBezTo>
                    <a:pt x="17" y="51"/>
                    <a:pt x="19" y="49"/>
                    <a:pt x="21" y="49"/>
                  </a:cubicBezTo>
                  <a:cubicBezTo>
                    <a:pt x="22" y="48"/>
                    <a:pt x="23" y="49"/>
                    <a:pt x="24" y="48"/>
                  </a:cubicBezTo>
                  <a:cubicBezTo>
                    <a:pt x="26" y="47"/>
                    <a:pt x="29" y="46"/>
                    <a:pt x="31" y="45"/>
                  </a:cubicBezTo>
                  <a:cubicBezTo>
                    <a:pt x="33" y="44"/>
                    <a:pt x="34" y="43"/>
                    <a:pt x="35" y="41"/>
                  </a:cubicBezTo>
                  <a:cubicBezTo>
                    <a:pt x="36" y="39"/>
                    <a:pt x="34" y="38"/>
                    <a:pt x="33" y="37"/>
                  </a:cubicBezTo>
                  <a:cubicBezTo>
                    <a:pt x="30" y="35"/>
                    <a:pt x="27" y="36"/>
                    <a:pt x="27" y="32"/>
                  </a:cubicBezTo>
                  <a:cubicBezTo>
                    <a:pt x="26" y="32"/>
                    <a:pt x="27" y="30"/>
                    <a:pt x="27" y="29"/>
                  </a:cubicBezTo>
                  <a:cubicBezTo>
                    <a:pt x="26" y="27"/>
                    <a:pt x="24" y="26"/>
                    <a:pt x="22" y="25"/>
                  </a:cubicBezTo>
                  <a:cubicBezTo>
                    <a:pt x="18" y="24"/>
                    <a:pt x="14" y="19"/>
                    <a:pt x="16" y="15"/>
                  </a:cubicBezTo>
                  <a:cubicBezTo>
                    <a:pt x="17" y="13"/>
                    <a:pt x="19" y="12"/>
                    <a:pt x="19" y="10"/>
                  </a:cubicBezTo>
                  <a:cubicBezTo>
                    <a:pt x="19" y="8"/>
                    <a:pt x="15" y="6"/>
                    <a:pt x="13" y="6"/>
                  </a:cubicBezTo>
                  <a:cubicBezTo>
                    <a:pt x="13" y="6"/>
                    <a:pt x="10" y="7"/>
                    <a:pt x="10" y="6"/>
                  </a:cubicBezTo>
                  <a:cubicBezTo>
                    <a:pt x="9" y="4"/>
                    <a:pt x="13" y="4"/>
                    <a:pt x="13" y="3"/>
                  </a:cubicBezTo>
                  <a:cubicBezTo>
                    <a:pt x="15" y="2"/>
                    <a:pt x="12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8" y="1"/>
                    <a:pt x="6" y="1"/>
                    <a:pt x="5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4" y="8"/>
                    <a:pt x="2" y="8"/>
                    <a:pt x="1" y="10"/>
                  </a:cubicBezTo>
                  <a:cubicBezTo>
                    <a:pt x="0" y="13"/>
                    <a:pt x="3" y="17"/>
                    <a:pt x="5" y="19"/>
                  </a:cubicBezTo>
                  <a:cubicBezTo>
                    <a:pt x="6" y="20"/>
                    <a:pt x="6" y="20"/>
                    <a:pt x="7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081213" y="217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066925" y="2170113"/>
              <a:ext cx="41275" cy="74613"/>
            </a:xfrm>
            <a:custGeom>
              <a:avLst/>
              <a:gdLst>
                <a:gd name="T0" fmla="*/ 1 w 11"/>
                <a:gd name="T1" fmla="*/ 9 h 20"/>
                <a:gd name="T2" fmla="*/ 2 w 11"/>
                <a:gd name="T3" fmla="*/ 11 h 20"/>
                <a:gd name="T4" fmla="*/ 2 w 11"/>
                <a:gd name="T5" fmla="*/ 18 h 20"/>
                <a:gd name="T6" fmla="*/ 7 w 11"/>
                <a:gd name="T7" fmla="*/ 19 h 20"/>
                <a:gd name="T8" fmla="*/ 10 w 11"/>
                <a:gd name="T9" fmla="*/ 13 h 20"/>
                <a:gd name="T10" fmla="*/ 8 w 11"/>
                <a:gd name="T11" fmla="*/ 9 h 20"/>
                <a:gd name="T12" fmla="*/ 8 w 11"/>
                <a:gd name="T13" fmla="*/ 5 h 20"/>
                <a:gd name="T14" fmla="*/ 7 w 11"/>
                <a:gd name="T15" fmla="*/ 1 h 20"/>
                <a:gd name="T16" fmla="*/ 4 w 11"/>
                <a:gd name="T17" fmla="*/ 0 h 20"/>
                <a:gd name="T18" fmla="*/ 4 w 11"/>
                <a:gd name="T19" fmla="*/ 0 h 20"/>
                <a:gd name="T20" fmla="*/ 2 w 11"/>
                <a:gd name="T21" fmla="*/ 5 h 20"/>
                <a:gd name="T22" fmla="*/ 2 w 11"/>
                <a:gd name="T23" fmla="*/ 6 h 20"/>
                <a:gd name="T24" fmla="*/ 1 w 11"/>
                <a:gd name="T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0">
                  <a:moveTo>
                    <a:pt x="1" y="9"/>
                  </a:moveTo>
                  <a:cubicBezTo>
                    <a:pt x="0" y="10"/>
                    <a:pt x="1" y="10"/>
                    <a:pt x="2" y="11"/>
                  </a:cubicBezTo>
                  <a:cubicBezTo>
                    <a:pt x="3" y="13"/>
                    <a:pt x="1" y="16"/>
                    <a:pt x="2" y="18"/>
                  </a:cubicBezTo>
                  <a:cubicBezTo>
                    <a:pt x="3" y="19"/>
                    <a:pt x="6" y="20"/>
                    <a:pt x="7" y="19"/>
                  </a:cubicBezTo>
                  <a:cubicBezTo>
                    <a:pt x="9" y="17"/>
                    <a:pt x="11" y="15"/>
                    <a:pt x="10" y="13"/>
                  </a:cubicBezTo>
                  <a:cubicBezTo>
                    <a:pt x="9" y="11"/>
                    <a:pt x="8" y="11"/>
                    <a:pt x="8" y="9"/>
                  </a:cubicBezTo>
                  <a:cubicBezTo>
                    <a:pt x="8" y="8"/>
                    <a:pt x="8" y="7"/>
                    <a:pt x="8" y="5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4"/>
                    <a:pt x="2" y="5"/>
                  </a:cubicBezTo>
                  <a:cubicBezTo>
                    <a:pt x="2" y="5"/>
                    <a:pt x="3" y="5"/>
                    <a:pt x="2" y="6"/>
                  </a:cubicBezTo>
                  <a:cubicBezTo>
                    <a:pt x="2" y="7"/>
                    <a:pt x="1" y="8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2141538" y="2255838"/>
              <a:ext cx="52388" cy="38100"/>
            </a:xfrm>
            <a:custGeom>
              <a:avLst/>
              <a:gdLst>
                <a:gd name="T0" fmla="*/ 7 w 14"/>
                <a:gd name="T1" fmla="*/ 6 h 10"/>
                <a:gd name="T2" fmla="*/ 8 w 14"/>
                <a:gd name="T3" fmla="*/ 7 h 10"/>
                <a:gd name="T4" fmla="*/ 11 w 14"/>
                <a:gd name="T5" fmla="*/ 9 h 10"/>
                <a:gd name="T6" fmla="*/ 13 w 14"/>
                <a:gd name="T7" fmla="*/ 6 h 10"/>
                <a:gd name="T8" fmla="*/ 12 w 14"/>
                <a:gd name="T9" fmla="*/ 2 h 10"/>
                <a:gd name="T10" fmla="*/ 9 w 14"/>
                <a:gd name="T11" fmla="*/ 1 h 10"/>
                <a:gd name="T12" fmla="*/ 8 w 14"/>
                <a:gd name="T13" fmla="*/ 1 h 10"/>
                <a:gd name="T14" fmla="*/ 8 w 14"/>
                <a:gd name="T15" fmla="*/ 1 h 10"/>
                <a:gd name="T16" fmla="*/ 1 w 14"/>
                <a:gd name="T17" fmla="*/ 2 h 10"/>
                <a:gd name="T18" fmla="*/ 3 w 14"/>
                <a:gd name="T19" fmla="*/ 6 h 10"/>
                <a:gd name="T20" fmla="*/ 7 w 14"/>
                <a:gd name="T2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7" y="6"/>
                  </a:moveTo>
                  <a:cubicBezTo>
                    <a:pt x="8" y="6"/>
                    <a:pt x="8" y="7"/>
                    <a:pt x="8" y="7"/>
                  </a:cubicBezTo>
                  <a:cubicBezTo>
                    <a:pt x="9" y="9"/>
                    <a:pt x="9" y="10"/>
                    <a:pt x="11" y="9"/>
                  </a:cubicBezTo>
                  <a:cubicBezTo>
                    <a:pt x="12" y="9"/>
                    <a:pt x="13" y="8"/>
                    <a:pt x="13" y="6"/>
                  </a:cubicBezTo>
                  <a:cubicBezTo>
                    <a:pt x="14" y="4"/>
                    <a:pt x="12" y="4"/>
                    <a:pt x="12" y="2"/>
                  </a:cubicBezTo>
                  <a:cubicBezTo>
                    <a:pt x="11" y="1"/>
                    <a:pt x="11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2" y="1"/>
                    <a:pt x="1" y="2"/>
                  </a:cubicBezTo>
                  <a:cubicBezTo>
                    <a:pt x="0" y="4"/>
                    <a:pt x="2" y="5"/>
                    <a:pt x="3" y="6"/>
                  </a:cubicBezTo>
                  <a:cubicBezTo>
                    <a:pt x="4" y="6"/>
                    <a:pt x="6" y="5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839788" y="1079501"/>
              <a:ext cx="746125" cy="774700"/>
            </a:xfrm>
            <a:custGeom>
              <a:avLst/>
              <a:gdLst>
                <a:gd name="T0" fmla="*/ 193 w 199"/>
                <a:gd name="T1" fmla="*/ 104 h 206"/>
                <a:gd name="T2" fmla="*/ 188 w 199"/>
                <a:gd name="T3" fmla="*/ 94 h 206"/>
                <a:gd name="T4" fmla="*/ 183 w 199"/>
                <a:gd name="T5" fmla="*/ 90 h 206"/>
                <a:gd name="T6" fmla="*/ 178 w 199"/>
                <a:gd name="T7" fmla="*/ 81 h 206"/>
                <a:gd name="T8" fmla="*/ 179 w 199"/>
                <a:gd name="T9" fmla="*/ 65 h 206"/>
                <a:gd name="T10" fmla="*/ 173 w 199"/>
                <a:gd name="T11" fmla="*/ 52 h 206"/>
                <a:gd name="T12" fmla="*/ 165 w 199"/>
                <a:gd name="T13" fmla="*/ 47 h 206"/>
                <a:gd name="T14" fmla="*/ 162 w 199"/>
                <a:gd name="T15" fmla="*/ 36 h 206"/>
                <a:gd name="T16" fmla="*/ 148 w 199"/>
                <a:gd name="T17" fmla="*/ 29 h 206"/>
                <a:gd name="T18" fmla="*/ 141 w 199"/>
                <a:gd name="T19" fmla="*/ 14 h 206"/>
                <a:gd name="T20" fmla="*/ 137 w 199"/>
                <a:gd name="T21" fmla="*/ 3 h 206"/>
                <a:gd name="T22" fmla="*/ 127 w 199"/>
                <a:gd name="T23" fmla="*/ 7 h 206"/>
                <a:gd name="T24" fmla="*/ 115 w 199"/>
                <a:gd name="T25" fmla="*/ 2 h 206"/>
                <a:gd name="T26" fmla="*/ 93 w 199"/>
                <a:gd name="T27" fmla="*/ 0 h 206"/>
                <a:gd name="T28" fmla="*/ 85 w 199"/>
                <a:gd name="T29" fmla="*/ 7 h 206"/>
                <a:gd name="T30" fmla="*/ 77 w 199"/>
                <a:gd name="T31" fmla="*/ 14 h 206"/>
                <a:gd name="T32" fmla="*/ 61 w 199"/>
                <a:gd name="T33" fmla="*/ 18 h 206"/>
                <a:gd name="T34" fmla="*/ 41 w 199"/>
                <a:gd name="T35" fmla="*/ 25 h 206"/>
                <a:gd name="T36" fmla="*/ 29 w 199"/>
                <a:gd name="T37" fmla="*/ 29 h 206"/>
                <a:gd name="T38" fmla="*/ 31 w 199"/>
                <a:gd name="T39" fmla="*/ 38 h 206"/>
                <a:gd name="T40" fmla="*/ 12 w 199"/>
                <a:gd name="T41" fmla="*/ 43 h 206"/>
                <a:gd name="T42" fmla="*/ 4 w 199"/>
                <a:gd name="T43" fmla="*/ 46 h 206"/>
                <a:gd name="T44" fmla="*/ 4 w 199"/>
                <a:gd name="T45" fmla="*/ 60 h 206"/>
                <a:gd name="T46" fmla="*/ 30 w 199"/>
                <a:gd name="T47" fmla="*/ 71 h 206"/>
                <a:gd name="T48" fmla="*/ 39 w 199"/>
                <a:gd name="T49" fmla="*/ 80 h 206"/>
                <a:gd name="T50" fmla="*/ 48 w 199"/>
                <a:gd name="T51" fmla="*/ 100 h 206"/>
                <a:gd name="T52" fmla="*/ 48 w 199"/>
                <a:gd name="T53" fmla="*/ 109 h 206"/>
                <a:gd name="T54" fmla="*/ 58 w 199"/>
                <a:gd name="T55" fmla="*/ 108 h 206"/>
                <a:gd name="T56" fmla="*/ 64 w 199"/>
                <a:gd name="T57" fmla="*/ 123 h 206"/>
                <a:gd name="T58" fmla="*/ 64 w 199"/>
                <a:gd name="T59" fmla="*/ 134 h 206"/>
                <a:gd name="T60" fmla="*/ 57 w 199"/>
                <a:gd name="T61" fmla="*/ 144 h 206"/>
                <a:gd name="T62" fmla="*/ 58 w 199"/>
                <a:gd name="T63" fmla="*/ 155 h 206"/>
                <a:gd name="T64" fmla="*/ 65 w 199"/>
                <a:gd name="T65" fmla="*/ 168 h 206"/>
                <a:gd name="T66" fmla="*/ 73 w 199"/>
                <a:gd name="T67" fmla="*/ 166 h 206"/>
                <a:gd name="T68" fmla="*/ 73 w 199"/>
                <a:gd name="T69" fmla="*/ 180 h 206"/>
                <a:gd name="T70" fmla="*/ 99 w 199"/>
                <a:gd name="T71" fmla="*/ 194 h 206"/>
                <a:gd name="T72" fmla="*/ 117 w 199"/>
                <a:gd name="T73" fmla="*/ 205 h 206"/>
                <a:gd name="T74" fmla="*/ 126 w 199"/>
                <a:gd name="T75" fmla="*/ 178 h 206"/>
                <a:gd name="T76" fmla="*/ 129 w 199"/>
                <a:gd name="T77" fmla="*/ 158 h 206"/>
                <a:gd name="T78" fmla="*/ 145 w 199"/>
                <a:gd name="T79" fmla="*/ 143 h 206"/>
                <a:gd name="T80" fmla="*/ 165 w 199"/>
                <a:gd name="T81" fmla="*/ 126 h 206"/>
                <a:gd name="T82" fmla="*/ 188 w 199"/>
                <a:gd name="T83" fmla="*/ 10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9" h="206">
                  <a:moveTo>
                    <a:pt x="188" y="108"/>
                  </a:moveTo>
                  <a:cubicBezTo>
                    <a:pt x="190" y="107"/>
                    <a:pt x="192" y="106"/>
                    <a:pt x="193" y="104"/>
                  </a:cubicBezTo>
                  <a:cubicBezTo>
                    <a:pt x="196" y="102"/>
                    <a:pt x="196" y="100"/>
                    <a:pt x="197" y="97"/>
                  </a:cubicBezTo>
                  <a:cubicBezTo>
                    <a:pt x="199" y="91"/>
                    <a:pt x="192" y="93"/>
                    <a:pt x="188" y="94"/>
                  </a:cubicBezTo>
                  <a:cubicBezTo>
                    <a:pt x="187" y="94"/>
                    <a:pt x="185" y="96"/>
                    <a:pt x="184" y="95"/>
                  </a:cubicBezTo>
                  <a:cubicBezTo>
                    <a:pt x="183" y="95"/>
                    <a:pt x="183" y="91"/>
                    <a:pt x="183" y="90"/>
                  </a:cubicBezTo>
                  <a:cubicBezTo>
                    <a:pt x="186" y="87"/>
                    <a:pt x="193" y="92"/>
                    <a:pt x="194" y="86"/>
                  </a:cubicBezTo>
                  <a:cubicBezTo>
                    <a:pt x="194" y="80"/>
                    <a:pt x="182" y="81"/>
                    <a:pt x="178" y="81"/>
                  </a:cubicBezTo>
                  <a:cubicBezTo>
                    <a:pt x="177" y="76"/>
                    <a:pt x="166" y="73"/>
                    <a:pt x="176" y="70"/>
                  </a:cubicBezTo>
                  <a:cubicBezTo>
                    <a:pt x="178" y="69"/>
                    <a:pt x="181" y="68"/>
                    <a:pt x="179" y="65"/>
                  </a:cubicBezTo>
                  <a:cubicBezTo>
                    <a:pt x="179" y="64"/>
                    <a:pt x="177" y="63"/>
                    <a:pt x="176" y="62"/>
                  </a:cubicBezTo>
                  <a:cubicBezTo>
                    <a:pt x="174" y="58"/>
                    <a:pt x="180" y="54"/>
                    <a:pt x="173" y="52"/>
                  </a:cubicBezTo>
                  <a:cubicBezTo>
                    <a:pt x="172" y="51"/>
                    <a:pt x="171" y="51"/>
                    <a:pt x="169" y="50"/>
                  </a:cubicBezTo>
                  <a:cubicBezTo>
                    <a:pt x="167" y="49"/>
                    <a:pt x="167" y="48"/>
                    <a:pt x="165" y="47"/>
                  </a:cubicBezTo>
                  <a:cubicBezTo>
                    <a:pt x="164" y="46"/>
                    <a:pt x="159" y="47"/>
                    <a:pt x="157" y="44"/>
                  </a:cubicBezTo>
                  <a:cubicBezTo>
                    <a:pt x="154" y="40"/>
                    <a:pt x="162" y="39"/>
                    <a:pt x="162" y="36"/>
                  </a:cubicBezTo>
                  <a:cubicBezTo>
                    <a:pt x="159" y="35"/>
                    <a:pt x="156" y="36"/>
                    <a:pt x="153" y="35"/>
                  </a:cubicBezTo>
                  <a:cubicBezTo>
                    <a:pt x="151" y="34"/>
                    <a:pt x="150" y="31"/>
                    <a:pt x="148" y="29"/>
                  </a:cubicBezTo>
                  <a:cubicBezTo>
                    <a:pt x="147" y="26"/>
                    <a:pt x="144" y="26"/>
                    <a:pt x="142" y="23"/>
                  </a:cubicBezTo>
                  <a:cubicBezTo>
                    <a:pt x="140" y="20"/>
                    <a:pt x="142" y="17"/>
                    <a:pt x="141" y="14"/>
                  </a:cubicBezTo>
                  <a:cubicBezTo>
                    <a:pt x="140" y="12"/>
                    <a:pt x="137" y="13"/>
                    <a:pt x="136" y="10"/>
                  </a:cubicBezTo>
                  <a:cubicBezTo>
                    <a:pt x="135" y="7"/>
                    <a:pt x="137" y="5"/>
                    <a:pt x="137" y="3"/>
                  </a:cubicBezTo>
                  <a:cubicBezTo>
                    <a:pt x="136" y="1"/>
                    <a:pt x="133" y="1"/>
                    <a:pt x="131" y="1"/>
                  </a:cubicBezTo>
                  <a:cubicBezTo>
                    <a:pt x="127" y="2"/>
                    <a:pt x="129" y="5"/>
                    <a:pt x="127" y="7"/>
                  </a:cubicBezTo>
                  <a:cubicBezTo>
                    <a:pt x="126" y="9"/>
                    <a:pt x="122" y="9"/>
                    <a:pt x="119" y="8"/>
                  </a:cubicBezTo>
                  <a:cubicBezTo>
                    <a:pt x="115" y="7"/>
                    <a:pt x="118" y="5"/>
                    <a:pt x="115" y="2"/>
                  </a:cubicBezTo>
                  <a:cubicBezTo>
                    <a:pt x="113" y="0"/>
                    <a:pt x="104" y="2"/>
                    <a:pt x="101" y="2"/>
                  </a:cubicBezTo>
                  <a:cubicBezTo>
                    <a:pt x="98" y="2"/>
                    <a:pt x="96" y="0"/>
                    <a:pt x="93" y="0"/>
                  </a:cubicBezTo>
                  <a:cubicBezTo>
                    <a:pt x="90" y="1"/>
                    <a:pt x="88" y="2"/>
                    <a:pt x="86" y="4"/>
                  </a:cubicBezTo>
                  <a:cubicBezTo>
                    <a:pt x="86" y="5"/>
                    <a:pt x="86" y="6"/>
                    <a:pt x="85" y="7"/>
                  </a:cubicBezTo>
                  <a:cubicBezTo>
                    <a:pt x="84" y="8"/>
                    <a:pt x="82" y="7"/>
                    <a:pt x="80" y="8"/>
                  </a:cubicBezTo>
                  <a:cubicBezTo>
                    <a:pt x="78" y="10"/>
                    <a:pt x="79" y="13"/>
                    <a:pt x="77" y="14"/>
                  </a:cubicBezTo>
                  <a:cubicBezTo>
                    <a:pt x="75" y="17"/>
                    <a:pt x="71" y="15"/>
                    <a:pt x="69" y="16"/>
                  </a:cubicBezTo>
                  <a:cubicBezTo>
                    <a:pt x="65" y="17"/>
                    <a:pt x="66" y="22"/>
                    <a:pt x="61" y="18"/>
                  </a:cubicBezTo>
                  <a:cubicBezTo>
                    <a:pt x="59" y="17"/>
                    <a:pt x="57" y="16"/>
                    <a:pt x="56" y="15"/>
                  </a:cubicBezTo>
                  <a:cubicBezTo>
                    <a:pt x="50" y="18"/>
                    <a:pt x="46" y="21"/>
                    <a:pt x="41" y="25"/>
                  </a:cubicBezTo>
                  <a:cubicBezTo>
                    <a:pt x="39" y="26"/>
                    <a:pt x="39" y="27"/>
                    <a:pt x="37" y="27"/>
                  </a:cubicBezTo>
                  <a:cubicBezTo>
                    <a:pt x="34" y="27"/>
                    <a:pt x="32" y="27"/>
                    <a:pt x="29" y="29"/>
                  </a:cubicBezTo>
                  <a:cubicBezTo>
                    <a:pt x="28" y="30"/>
                    <a:pt x="26" y="32"/>
                    <a:pt x="27" y="34"/>
                  </a:cubicBezTo>
                  <a:cubicBezTo>
                    <a:pt x="28" y="37"/>
                    <a:pt x="33" y="35"/>
                    <a:pt x="31" y="38"/>
                  </a:cubicBezTo>
                  <a:cubicBezTo>
                    <a:pt x="31" y="41"/>
                    <a:pt x="25" y="43"/>
                    <a:pt x="22" y="43"/>
                  </a:cubicBezTo>
                  <a:cubicBezTo>
                    <a:pt x="19" y="43"/>
                    <a:pt x="15" y="42"/>
                    <a:pt x="12" y="43"/>
                  </a:cubicBezTo>
                  <a:cubicBezTo>
                    <a:pt x="11" y="44"/>
                    <a:pt x="10" y="45"/>
                    <a:pt x="8" y="45"/>
                  </a:cubicBezTo>
                  <a:cubicBezTo>
                    <a:pt x="7" y="45"/>
                    <a:pt x="5" y="45"/>
                    <a:pt x="4" y="46"/>
                  </a:cubicBezTo>
                  <a:cubicBezTo>
                    <a:pt x="0" y="49"/>
                    <a:pt x="6" y="52"/>
                    <a:pt x="7" y="54"/>
                  </a:cubicBezTo>
                  <a:cubicBezTo>
                    <a:pt x="9" y="58"/>
                    <a:pt x="6" y="57"/>
                    <a:pt x="4" y="60"/>
                  </a:cubicBezTo>
                  <a:cubicBezTo>
                    <a:pt x="1" y="65"/>
                    <a:pt x="9" y="68"/>
                    <a:pt x="13" y="68"/>
                  </a:cubicBezTo>
                  <a:cubicBezTo>
                    <a:pt x="18" y="69"/>
                    <a:pt x="26" y="66"/>
                    <a:pt x="30" y="71"/>
                  </a:cubicBezTo>
                  <a:cubicBezTo>
                    <a:pt x="31" y="72"/>
                    <a:pt x="31" y="73"/>
                    <a:pt x="32" y="74"/>
                  </a:cubicBezTo>
                  <a:cubicBezTo>
                    <a:pt x="34" y="77"/>
                    <a:pt x="37" y="77"/>
                    <a:pt x="39" y="80"/>
                  </a:cubicBezTo>
                  <a:cubicBezTo>
                    <a:pt x="42" y="82"/>
                    <a:pt x="45" y="86"/>
                    <a:pt x="46" y="89"/>
                  </a:cubicBezTo>
                  <a:cubicBezTo>
                    <a:pt x="47" y="92"/>
                    <a:pt x="49" y="98"/>
                    <a:pt x="48" y="100"/>
                  </a:cubicBezTo>
                  <a:cubicBezTo>
                    <a:pt x="47" y="103"/>
                    <a:pt x="44" y="102"/>
                    <a:pt x="45" y="106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49" y="110"/>
                    <a:pt x="50" y="108"/>
                    <a:pt x="52" y="107"/>
                  </a:cubicBezTo>
                  <a:cubicBezTo>
                    <a:pt x="54" y="107"/>
                    <a:pt x="55" y="107"/>
                    <a:pt x="58" y="108"/>
                  </a:cubicBezTo>
                  <a:cubicBezTo>
                    <a:pt x="61" y="110"/>
                    <a:pt x="68" y="116"/>
                    <a:pt x="67" y="120"/>
                  </a:cubicBezTo>
                  <a:cubicBezTo>
                    <a:pt x="67" y="121"/>
                    <a:pt x="65" y="122"/>
                    <a:pt x="64" y="123"/>
                  </a:cubicBezTo>
                  <a:cubicBezTo>
                    <a:pt x="63" y="125"/>
                    <a:pt x="64" y="127"/>
                    <a:pt x="64" y="129"/>
                  </a:cubicBezTo>
                  <a:cubicBezTo>
                    <a:pt x="64" y="131"/>
                    <a:pt x="66" y="133"/>
                    <a:pt x="64" y="134"/>
                  </a:cubicBezTo>
                  <a:cubicBezTo>
                    <a:pt x="63" y="135"/>
                    <a:pt x="60" y="135"/>
                    <a:pt x="58" y="137"/>
                  </a:cubicBezTo>
                  <a:cubicBezTo>
                    <a:pt x="55" y="139"/>
                    <a:pt x="56" y="141"/>
                    <a:pt x="57" y="144"/>
                  </a:cubicBezTo>
                  <a:cubicBezTo>
                    <a:pt x="57" y="146"/>
                    <a:pt x="55" y="149"/>
                    <a:pt x="55" y="151"/>
                  </a:cubicBezTo>
                  <a:cubicBezTo>
                    <a:pt x="56" y="152"/>
                    <a:pt x="57" y="154"/>
                    <a:pt x="58" y="155"/>
                  </a:cubicBezTo>
                  <a:cubicBezTo>
                    <a:pt x="59" y="158"/>
                    <a:pt x="60" y="163"/>
                    <a:pt x="63" y="165"/>
                  </a:cubicBezTo>
                  <a:cubicBezTo>
                    <a:pt x="64" y="167"/>
                    <a:pt x="64" y="166"/>
                    <a:pt x="65" y="168"/>
                  </a:cubicBezTo>
                  <a:cubicBezTo>
                    <a:pt x="66" y="169"/>
                    <a:pt x="65" y="170"/>
                    <a:pt x="67" y="170"/>
                  </a:cubicBezTo>
                  <a:cubicBezTo>
                    <a:pt x="67" y="169"/>
                    <a:pt x="70" y="163"/>
                    <a:pt x="73" y="166"/>
                  </a:cubicBezTo>
                  <a:cubicBezTo>
                    <a:pt x="76" y="169"/>
                    <a:pt x="66" y="172"/>
                    <a:pt x="66" y="175"/>
                  </a:cubicBezTo>
                  <a:cubicBezTo>
                    <a:pt x="66" y="178"/>
                    <a:pt x="71" y="179"/>
                    <a:pt x="73" y="180"/>
                  </a:cubicBezTo>
                  <a:cubicBezTo>
                    <a:pt x="77" y="182"/>
                    <a:pt x="77" y="187"/>
                    <a:pt x="82" y="189"/>
                  </a:cubicBezTo>
                  <a:cubicBezTo>
                    <a:pt x="87" y="191"/>
                    <a:pt x="94" y="194"/>
                    <a:pt x="99" y="194"/>
                  </a:cubicBezTo>
                  <a:cubicBezTo>
                    <a:pt x="104" y="194"/>
                    <a:pt x="105" y="196"/>
                    <a:pt x="108" y="199"/>
                  </a:cubicBezTo>
                  <a:cubicBezTo>
                    <a:pt x="110" y="201"/>
                    <a:pt x="114" y="206"/>
                    <a:pt x="117" y="205"/>
                  </a:cubicBezTo>
                  <a:cubicBezTo>
                    <a:pt x="121" y="204"/>
                    <a:pt x="124" y="191"/>
                    <a:pt x="124" y="188"/>
                  </a:cubicBezTo>
                  <a:cubicBezTo>
                    <a:pt x="124" y="183"/>
                    <a:pt x="123" y="182"/>
                    <a:pt x="126" y="178"/>
                  </a:cubicBezTo>
                  <a:cubicBezTo>
                    <a:pt x="128" y="175"/>
                    <a:pt x="132" y="172"/>
                    <a:pt x="131" y="168"/>
                  </a:cubicBezTo>
                  <a:cubicBezTo>
                    <a:pt x="131" y="165"/>
                    <a:pt x="128" y="162"/>
                    <a:pt x="129" y="158"/>
                  </a:cubicBezTo>
                  <a:cubicBezTo>
                    <a:pt x="131" y="155"/>
                    <a:pt x="136" y="152"/>
                    <a:pt x="138" y="150"/>
                  </a:cubicBezTo>
                  <a:cubicBezTo>
                    <a:pt x="141" y="147"/>
                    <a:pt x="141" y="143"/>
                    <a:pt x="145" y="143"/>
                  </a:cubicBezTo>
                  <a:cubicBezTo>
                    <a:pt x="150" y="142"/>
                    <a:pt x="151" y="143"/>
                    <a:pt x="155" y="139"/>
                  </a:cubicBezTo>
                  <a:cubicBezTo>
                    <a:pt x="160" y="135"/>
                    <a:pt x="164" y="132"/>
                    <a:pt x="165" y="126"/>
                  </a:cubicBezTo>
                  <a:cubicBezTo>
                    <a:pt x="166" y="121"/>
                    <a:pt x="172" y="121"/>
                    <a:pt x="176" y="119"/>
                  </a:cubicBezTo>
                  <a:cubicBezTo>
                    <a:pt x="181" y="116"/>
                    <a:pt x="184" y="111"/>
                    <a:pt x="188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1473200" y="1597026"/>
              <a:ext cx="203200" cy="87313"/>
            </a:xfrm>
            <a:custGeom>
              <a:avLst/>
              <a:gdLst>
                <a:gd name="T0" fmla="*/ 48 w 54"/>
                <a:gd name="T1" fmla="*/ 15 h 23"/>
                <a:gd name="T2" fmla="*/ 53 w 54"/>
                <a:gd name="T3" fmla="*/ 10 h 23"/>
                <a:gd name="T4" fmla="*/ 47 w 54"/>
                <a:gd name="T5" fmla="*/ 3 h 23"/>
                <a:gd name="T6" fmla="*/ 39 w 54"/>
                <a:gd name="T7" fmla="*/ 2 h 23"/>
                <a:gd name="T8" fmla="*/ 31 w 54"/>
                <a:gd name="T9" fmla="*/ 7 h 23"/>
                <a:gd name="T10" fmla="*/ 27 w 54"/>
                <a:gd name="T11" fmla="*/ 6 h 23"/>
                <a:gd name="T12" fmla="*/ 24 w 54"/>
                <a:gd name="T13" fmla="*/ 4 h 23"/>
                <a:gd name="T14" fmla="*/ 21 w 54"/>
                <a:gd name="T15" fmla="*/ 8 h 23"/>
                <a:gd name="T16" fmla="*/ 10 w 54"/>
                <a:gd name="T17" fmla="*/ 1 h 23"/>
                <a:gd name="T18" fmla="*/ 3 w 54"/>
                <a:gd name="T19" fmla="*/ 5 h 23"/>
                <a:gd name="T20" fmla="*/ 4 w 54"/>
                <a:gd name="T21" fmla="*/ 10 h 23"/>
                <a:gd name="T22" fmla="*/ 7 w 54"/>
                <a:gd name="T23" fmla="*/ 12 h 23"/>
                <a:gd name="T24" fmla="*/ 9 w 54"/>
                <a:gd name="T25" fmla="*/ 15 h 23"/>
                <a:gd name="T26" fmla="*/ 10 w 54"/>
                <a:gd name="T27" fmla="*/ 17 h 23"/>
                <a:gd name="T28" fmla="*/ 12 w 54"/>
                <a:gd name="T29" fmla="*/ 17 h 23"/>
                <a:gd name="T30" fmla="*/ 13 w 54"/>
                <a:gd name="T31" fmla="*/ 19 h 23"/>
                <a:gd name="T32" fmla="*/ 20 w 54"/>
                <a:gd name="T33" fmla="*/ 21 h 23"/>
                <a:gd name="T34" fmla="*/ 29 w 54"/>
                <a:gd name="T35" fmla="*/ 22 h 23"/>
                <a:gd name="T36" fmla="*/ 39 w 54"/>
                <a:gd name="T37" fmla="*/ 20 h 23"/>
                <a:gd name="T38" fmla="*/ 48 w 54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23">
                  <a:moveTo>
                    <a:pt x="48" y="15"/>
                  </a:moveTo>
                  <a:cubicBezTo>
                    <a:pt x="51" y="14"/>
                    <a:pt x="53" y="14"/>
                    <a:pt x="53" y="10"/>
                  </a:cubicBezTo>
                  <a:cubicBezTo>
                    <a:pt x="54" y="6"/>
                    <a:pt x="50" y="4"/>
                    <a:pt x="47" y="3"/>
                  </a:cubicBezTo>
                  <a:cubicBezTo>
                    <a:pt x="44" y="2"/>
                    <a:pt x="42" y="1"/>
                    <a:pt x="39" y="2"/>
                  </a:cubicBezTo>
                  <a:cubicBezTo>
                    <a:pt x="36" y="3"/>
                    <a:pt x="35" y="6"/>
                    <a:pt x="31" y="7"/>
                  </a:cubicBezTo>
                  <a:cubicBezTo>
                    <a:pt x="31" y="7"/>
                    <a:pt x="28" y="6"/>
                    <a:pt x="27" y="6"/>
                  </a:cubicBezTo>
                  <a:cubicBezTo>
                    <a:pt x="25" y="6"/>
                    <a:pt x="25" y="5"/>
                    <a:pt x="24" y="4"/>
                  </a:cubicBezTo>
                  <a:cubicBezTo>
                    <a:pt x="23" y="5"/>
                    <a:pt x="21" y="7"/>
                    <a:pt x="21" y="8"/>
                  </a:cubicBezTo>
                  <a:cubicBezTo>
                    <a:pt x="14" y="9"/>
                    <a:pt x="18" y="0"/>
                    <a:pt x="10" y="1"/>
                  </a:cubicBezTo>
                  <a:cubicBezTo>
                    <a:pt x="8" y="2"/>
                    <a:pt x="5" y="3"/>
                    <a:pt x="3" y="5"/>
                  </a:cubicBezTo>
                  <a:cubicBezTo>
                    <a:pt x="0" y="7"/>
                    <a:pt x="1" y="8"/>
                    <a:pt x="4" y="10"/>
                  </a:cubicBezTo>
                  <a:cubicBezTo>
                    <a:pt x="5" y="10"/>
                    <a:pt x="6" y="11"/>
                    <a:pt x="7" y="12"/>
                  </a:cubicBezTo>
                  <a:cubicBezTo>
                    <a:pt x="10" y="13"/>
                    <a:pt x="8" y="12"/>
                    <a:pt x="9" y="15"/>
                  </a:cubicBezTo>
                  <a:cubicBezTo>
                    <a:pt x="10" y="16"/>
                    <a:pt x="9" y="16"/>
                    <a:pt x="10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3" y="18"/>
                    <a:pt x="12" y="19"/>
                    <a:pt x="13" y="19"/>
                  </a:cubicBezTo>
                  <a:cubicBezTo>
                    <a:pt x="14" y="21"/>
                    <a:pt x="18" y="21"/>
                    <a:pt x="20" y="21"/>
                  </a:cubicBezTo>
                  <a:cubicBezTo>
                    <a:pt x="23" y="22"/>
                    <a:pt x="26" y="23"/>
                    <a:pt x="29" y="22"/>
                  </a:cubicBezTo>
                  <a:cubicBezTo>
                    <a:pt x="32" y="22"/>
                    <a:pt x="36" y="22"/>
                    <a:pt x="39" y="20"/>
                  </a:cubicBezTo>
                  <a:cubicBezTo>
                    <a:pt x="42" y="18"/>
                    <a:pt x="45" y="16"/>
                    <a:pt x="4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433388" y="1138238"/>
              <a:ext cx="511175" cy="282575"/>
            </a:xfrm>
            <a:custGeom>
              <a:avLst/>
              <a:gdLst>
                <a:gd name="T0" fmla="*/ 7 w 136"/>
                <a:gd name="T1" fmla="*/ 26 h 75"/>
                <a:gd name="T2" fmla="*/ 21 w 136"/>
                <a:gd name="T3" fmla="*/ 23 h 75"/>
                <a:gd name="T4" fmla="*/ 35 w 136"/>
                <a:gd name="T5" fmla="*/ 25 h 75"/>
                <a:gd name="T6" fmla="*/ 50 w 136"/>
                <a:gd name="T7" fmla="*/ 26 h 75"/>
                <a:gd name="T8" fmla="*/ 44 w 136"/>
                <a:gd name="T9" fmla="*/ 32 h 75"/>
                <a:gd name="T10" fmla="*/ 39 w 136"/>
                <a:gd name="T11" fmla="*/ 35 h 75"/>
                <a:gd name="T12" fmla="*/ 24 w 136"/>
                <a:gd name="T13" fmla="*/ 36 h 75"/>
                <a:gd name="T14" fmla="*/ 29 w 136"/>
                <a:gd name="T15" fmla="*/ 47 h 75"/>
                <a:gd name="T16" fmla="*/ 31 w 136"/>
                <a:gd name="T17" fmla="*/ 56 h 75"/>
                <a:gd name="T18" fmla="*/ 17 w 136"/>
                <a:gd name="T19" fmla="*/ 60 h 75"/>
                <a:gd name="T20" fmla="*/ 22 w 136"/>
                <a:gd name="T21" fmla="*/ 71 h 75"/>
                <a:gd name="T22" fmla="*/ 38 w 136"/>
                <a:gd name="T23" fmla="*/ 69 h 75"/>
                <a:gd name="T24" fmla="*/ 51 w 136"/>
                <a:gd name="T25" fmla="*/ 71 h 75"/>
                <a:gd name="T26" fmla="*/ 61 w 136"/>
                <a:gd name="T27" fmla="*/ 65 h 75"/>
                <a:gd name="T28" fmla="*/ 55 w 136"/>
                <a:gd name="T29" fmla="*/ 60 h 75"/>
                <a:gd name="T30" fmla="*/ 73 w 136"/>
                <a:gd name="T31" fmla="*/ 44 h 75"/>
                <a:gd name="T32" fmla="*/ 79 w 136"/>
                <a:gd name="T33" fmla="*/ 37 h 75"/>
                <a:gd name="T34" fmla="*/ 83 w 136"/>
                <a:gd name="T35" fmla="*/ 33 h 75"/>
                <a:gd name="T36" fmla="*/ 112 w 136"/>
                <a:gd name="T37" fmla="*/ 25 h 75"/>
                <a:gd name="T38" fmla="*/ 114 w 136"/>
                <a:gd name="T39" fmla="*/ 18 h 75"/>
                <a:gd name="T40" fmla="*/ 136 w 136"/>
                <a:gd name="T41" fmla="*/ 9 h 75"/>
                <a:gd name="T42" fmla="*/ 123 w 136"/>
                <a:gd name="T43" fmla="*/ 4 h 75"/>
                <a:gd name="T44" fmla="*/ 115 w 136"/>
                <a:gd name="T45" fmla="*/ 4 h 75"/>
                <a:gd name="T46" fmla="*/ 101 w 136"/>
                <a:gd name="T47" fmla="*/ 4 h 75"/>
                <a:gd name="T48" fmla="*/ 91 w 136"/>
                <a:gd name="T49" fmla="*/ 4 h 75"/>
                <a:gd name="T50" fmla="*/ 79 w 136"/>
                <a:gd name="T51" fmla="*/ 5 h 75"/>
                <a:gd name="T52" fmla="*/ 69 w 136"/>
                <a:gd name="T53" fmla="*/ 8 h 75"/>
                <a:gd name="T54" fmla="*/ 53 w 136"/>
                <a:gd name="T55" fmla="*/ 6 h 75"/>
                <a:gd name="T56" fmla="*/ 48 w 136"/>
                <a:gd name="T57" fmla="*/ 15 h 75"/>
                <a:gd name="T58" fmla="*/ 16 w 136"/>
                <a:gd name="T59" fmla="*/ 14 h 75"/>
                <a:gd name="T60" fmla="*/ 3 w 136"/>
                <a:gd name="T61" fmla="*/ 14 h 75"/>
                <a:gd name="T62" fmla="*/ 4 w 136"/>
                <a:gd name="T63" fmla="*/ 2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6" h="75">
                  <a:moveTo>
                    <a:pt x="4" y="21"/>
                  </a:moveTo>
                  <a:cubicBezTo>
                    <a:pt x="5" y="23"/>
                    <a:pt x="4" y="26"/>
                    <a:pt x="7" y="26"/>
                  </a:cubicBezTo>
                  <a:cubicBezTo>
                    <a:pt x="9" y="26"/>
                    <a:pt x="12" y="23"/>
                    <a:pt x="15" y="23"/>
                  </a:cubicBezTo>
                  <a:cubicBezTo>
                    <a:pt x="17" y="22"/>
                    <a:pt x="19" y="21"/>
                    <a:pt x="21" y="23"/>
                  </a:cubicBezTo>
                  <a:cubicBezTo>
                    <a:pt x="23" y="25"/>
                    <a:pt x="22" y="28"/>
                    <a:pt x="27" y="27"/>
                  </a:cubicBezTo>
                  <a:cubicBezTo>
                    <a:pt x="30" y="27"/>
                    <a:pt x="32" y="25"/>
                    <a:pt x="35" y="25"/>
                  </a:cubicBezTo>
                  <a:cubicBezTo>
                    <a:pt x="37" y="25"/>
                    <a:pt x="39" y="25"/>
                    <a:pt x="41" y="25"/>
                  </a:cubicBezTo>
                  <a:cubicBezTo>
                    <a:pt x="44" y="25"/>
                    <a:pt x="47" y="27"/>
                    <a:pt x="50" y="26"/>
                  </a:cubicBezTo>
                  <a:cubicBezTo>
                    <a:pt x="51" y="26"/>
                    <a:pt x="51" y="25"/>
                    <a:pt x="53" y="25"/>
                  </a:cubicBezTo>
                  <a:cubicBezTo>
                    <a:pt x="56" y="30"/>
                    <a:pt x="46" y="28"/>
                    <a:pt x="44" y="32"/>
                  </a:cubicBezTo>
                  <a:cubicBezTo>
                    <a:pt x="44" y="34"/>
                    <a:pt x="45" y="35"/>
                    <a:pt x="45" y="37"/>
                  </a:cubicBezTo>
                  <a:cubicBezTo>
                    <a:pt x="44" y="41"/>
                    <a:pt x="40" y="37"/>
                    <a:pt x="39" y="35"/>
                  </a:cubicBezTo>
                  <a:cubicBezTo>
                    <a:pt x="36" y="32"/>
                    <a:pt x="35" y="33"/>
                    <a:pt x="31" y="34"/>
                  </a:cubicBezTo>
                  <a:cubicBezTo>
                    <a:pt x="29" y="34"/>
                    <a:pt x="25" y="33"/>
                    <a:pt x="24" y="36"/>
                  </a:cubicBezTo>
                  <a:cubicBezTo>
                    <a:pt x="23" y="41"/>
                    <a:pt x="37" y="44"/>
                    <a:pt x="39" y="48"/>
                  </a:cubicBezTo>
                  <a:cubicBezTo>
                    <a:pt x="36" y="50"/>
                    <a:pt x="32" y="47"/>
                    <a:pt x="29" y="47"/>
                  </a:cubicBezTo>
                  <a:cubicBezTo>
                    <a:pt x="27" y="47"/>
                    <a:pt x="22" y="48"/>
                    <a:pt x="21" y="50"/>
                  </a:cubicBezTo>
                  <a:cubicBezTo>
                    <a:pt x="19" y="54"/>
                    <a:pt x="29" y="54"/>
                    <a:pt x="31" y="56"/>
                  </a:cubicBezTo>
                  <a:cubicBezTo>
                    <a:pt x="32" y="58"/>
                    <a:pt x="32" y="60"/>
                    <a:pt x="32" y="62"/>
                  </a:cubicBezTo>
                  <a:cubicBezTo>
                    <a:pt x="26" y="64"/>
                    <a:pt x="21" y="55"/>
                    <a:pt x="17" y="60"/>
                  </a:cubicBezTo>
                  <a:cubicBezTo>
                    <a:pt x="15" y="62"/>
                    <a:pt x="12" y="65"/>
                    <a:pt x="12" y="68"/>
                  </a:cubicBezTo>
                  <a:cubicBezTo>
                    <a:pt x="11" y="73"/>
                    <a:pt x="19" y="72"/>
                    <a:pt x="22" y="71"/>
                  </a:cubicBezTo>
                  <a:cubicBezTo>
                    <a:pt x="25" y="71"/>
                    <a:pt x="28" y="71"/>
                    <a:pt x="31" y="70"/>
                  </a:cubicBezTo>
                  <a:cubicBezTo>
                    <a:pt x="34" y="70"/>
                    <a:pt x="36" y="68"/>
                    <a:pt x="38" y="69"/>
                  </a:cubicBezTo>
                  <a:cubicBezTo>
                    <a:pt x="41" y="70"/>
                    <a:pt x="44" y="75"/>
                    <a:pt x="48" y="73"/>
                  </a:cubicBezTo>
                  <a:cubicBezTo>
                    <a:pt x="49" y="73"/>
                    <a:pt x="50" y="71"/>
                    <a:pt x="51" y="71"/>
                  </a:cubicBezTo>
                  <a:cubicBezTo>
                    <a:pt x="52" y="70"/>
                    <a:pt x="54" y="71"/>
                    <a:pt x="55" y="70"/>
                  </a:cubicBezTo>
                  <a:cubicBezTo>
                    <a:pt x="57" y="70"/>
                    <a:pt x="61" y="69"/>
                    <a:pt x="61" y="65"/>
                  </a:cubicBezTo>
                  <a:cubicBezTo>
                    <a:pt x="57" y="64"/>
                    <a:pt x="53" y="65"/>
                    <a:pt x="49" y="65"/>
                  </a:cubicBezTo>
                  <a:cubicBezTo>
                    <a:pt x="47" y="61"/>
                    <a:pt x="53" y="61"/>
                    <a:pt x="55" y="60"/>
                  </a:cubicBezTo>
                  <a:cubicBezTo>
                    <a:pt x="60" y="59"/>
                    <a:pt x="60" y="56"/>
                    <a:pt x="63" y="53"/>
                  </a:cubicBezTo>
                  <a:cubicBezTo>
                    <a:pt x="66" y="51"/>
                    <a:pt x="79" y="50"/>
                    <a:pt x="73" y="44"/>
                  </a:cubicBezTo>
                  <a:cubicBezTo>
                    <a:pt x="72" y="42"/>
                    <a:pt x="67" y="43"/>
                    <a:pt x="67" y="41"/>
                  </a:cubicBezTo>
                  <a:cubicBezTo>
                    <a:pt x="67" y="38"/>
                    <a:pt x="76" y="37"/>
                    <a:pt x="79" y="37"/>
                  </a:cubicBezTo>
                  <a:cubicBezTo>
                    <a:pt x="80" y="37"/>
                    <a:pt x="81" y="38"/>
                    <a:pt x="82" y="37"/>
                  </a:cubicBezTo>
                  <a:cubicBezTo>
                    <a:pt x="84" y="36"/>
                    <a:pt x="82" y="34"/>
                    <a:pt x="83" y="33"/>
                  </a:cubicBezTo>
                  <a:cubicBezTo>
                    <a:pt x="85" y="31"/>
                    <a:pt x="90" y="33"/>
                    <a:pt x="93" y="33"/>
                  </a:cubicBezTo>
                  <a:cubicBezTo>
                    <a:pt x="99" y="32"/>
                    <a:pt x="105" y="26"/>
                    <a:pt x="112" y="25"/>
                  </a:cubicBezTo>
                  <a:cubicBezTo>
                    <a:pt x="114" y="24"/>
                    <a:pt x="119" y="24"/>
                    <a:pt x="120" y="21"/>
                  </a:cubicBezTo>
                  <a:cubicBezTo>
                    <a:pt x="121" y="18"/>
                    <a:pt x="115" y="20"/>
                    <a:pt x="114" y="18"/>
                  </a:cubicBezTo>
                  <a:cubicBezTo>
                    <a:pt x="110" y="15"/>
                    <a:pt x="123" y="13"/>
                    <a:pt x="125" y="13"/>
                  </a:cubicBezTo>
                  <a:cubicBezTo>
                    <a:pt x="128" y="13"/>
                    <a:pt x="136" y="14"/>
                    <a:pt x="136" y="9"/>
                  </a:cubicBezTo>
                  <a:cubicBezTo>
                    <a:pt x="136" y="6"/>
                    <a:pt x="131" y="6"/>
                    <a:pt x="128" y="6"/>
                  </a:cubicBezTo>
                  <a:cubicBezTo>
                    <a:pt x="126" y="5"/>
                    <a:pt x="125" y="5"/>
                    <a:pt x="123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1" y="4"/>
                    <a:pt x="118" y="4"/>
                    <a:pt x="115" y="4"/>
                  </a:cubicBezTo>
                  <a:cubicBezTo>
                    <a:pt x="112" y="4"/>
                    <a:pt x="109" y="5"/>
                    <a:pt x="106" y="4"/>
                  </a:cubicBezTo>
                  <a:cubicBezTo>
                    <a:pt x="104" y="4"/>
                    <a:pt x="102" y="4"/>
                    <a:pt x="101" y="4"/>
                  </a:cubicBezTo>
                  <a:cubicBezTo>
                    <a:pt x="100" y="3"/>
                    <a:pt x="100" y="2"/>
                    <a:pt x="99" y="1"/>
                  </a:cubicBezTo>
                  <a:cubicBezTo>
                    <a:pt x="96" y="0"/>
                    <a:pt x="92" y="0"/>
                    <a:pt x="91" y="4"/>
                  </a:cubicBezTo>
                  <a:cubicBezTo>
                    <a:pt x="89" y="4"/>
                    <a:pt x="86" y="2"/>
                    <a:pt x="84" y="3"/>
                  </a:cubicBezTo>
                  <a:cubicBezTo>
                    <a:pt x="82" y="3"/>
                    <a:pt x="81" y="5"/>
                    <a:pt x="79" y="5"/>
                  </a:cubicBezTo>
                  <a:cubicBezTo>
                    <a:pt x="76" y="6"/>
                    <a:pt x="73" y="0"/>
                    <a:pt x="69" y="2"/>
                  </a:cubicBezTo>
                  <a:cubicBezTo>
                    <a:pt x="67" y="3"/>
                    <a:pt x="68" y="6"/>
                    <a:pt x="69" y="8"/>
                  </a:cubicBezTo>
                  <a:cubicBezTo>
                    <a:pt x="66" y="8"/>
                    <a:pt x="65" y="7"/>
                    <a:pt x="63" y="6"/>
                  </a:cubicBezTo>
                  <a:cubicBezTo>
                    <a:pt x="60" y="5"/>
                    <a:pt x="56" y="6"/>
                    <a:pt x="53" y="6"/>
                  </a:cubicBezTo>
                  <a:cubicBezTo>
                    <a:pt x="51" y="6"/>
                    <a:pt x="48" y="6"/>
                    <a:pt x="47" y="7"/>
                  </a:cubicBezTo>
                  <a:cubicBezTo>
                    <a:pt x="44" y="10"/>
                    <a:pt x="49" y="12"/>
                    <a:pt x="48" y="15"/>
                  </a:cubicBezTo>
                  <a:cubicBezTo>
                    <a:pt x="47" y="21"/>
                    <a:pt x="38" y="12"/>
                    <a:pt x="36" y="12"/>
                  </a:cubicBezTo>
                  <a:cubicBezTo>
                    <a:pt x="29" y="9"/>
                    <a:pt x="22" y="14"/>
                    <a:pt x="16" y="14"/>
                  </a:cubicBezTo>
                  <a:cubicBezTo>
                    <a:pt x="14" y="13"/>
                    <a:pt x="12" y="14"/>
                    <a:pt x="10" y="14"/>
                  </a:cubicBezTo>
                  <a:cubicBezTo>
                    <a:pt x="8" y="14"/>
                    <a:pt x="5" y="14"/>
                    <a:pt x="3" y="14"/>
                  </a:cubicBezTo>
                  <a:cubicBezTo>
                    <a:pt x="2" y="15"/>
                    <a:pt x="0" y="16"/>
                    <a:pt x="0" y="17"/>
                  </a:cubicBezTo>
                  <a:cubicBezTo>
                    <a:pt x="0" y="20"/>
                    <a:pt x="3" y="19"/>
                    <a:pt x="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17500" y="1214438"/>
              <a:ext cx="195263" cy="142875"/>
            </a:xfrm>
            <a:custGeom>
              <a:avLst/>
              <a:gdLst>
                <a:gd name="T0" fmla="*/ 8 w 52"/>
                <a:gd name="T1" fmla="*/ 20 h 38"/>
                <a:gd name="T2" fmla="*/ 18 w 52"/>
                <a:gd name="T3" fmla="*/ 20 h 38"/>
                <a:gd name="T4" fmla="*/ 17 w 52"/>
                <a:gd name="T5" fmla="*/ 23 h 38"/>
                <a:gd name="T6" fmla="*/ 15 w 52"/>
                <a:gd name="T7" fmla="*/ 28 h 38"/>
                <a:gd name="T8" fmla="*/ 19 w 52"/>
                <a:gd name="T9" fmla="*/ 29 h 38"/>
                <a:gd name="T10" fmla="*/ 22 w 52"/>
                <a:gd name="T11" fmla="*/ 33 h 38"/>
                <a:gd name="T12" fmla="*/ 41 w 52"/>
                <a:gd name="T13" fmla="*/ 28 h 38"/>
                <a:gd name="T14" fmla="*/ 45 w 52"/>
                <a:gd name="T15" fmla="*/ 26 h 38"/>
                <a:gd name="T16" fmla="*/ 48 w 52"/>
                <a:gd name="T17" fmla="*/ 25 h 38"/>
                <a:gd name="T18" fmla="*/ 50 w 52"/>
                <a:gd name="T19" fmla="*/ 20 h 38"/>
                <a:gd name="T20" fmla="*/ 47 w 52"/>
                <a:gd name="T21" fmla="*/ 18 h 38"/>
                <a:gd name="T22" fmla="*/ 47 w 52"/>
                <a:gd name="T23" fmla="*/ 15 h 38"/>
                <a:gd name="T24" fmla="*/ 39 w 52"/>
                <a:gd name="T25" fmla="*/ 14 h 38"/>
                <a:gd name="T26" fmla="*/ 28 w 52"/>
                <a:gd name="T27" fmla="*/ 8 h 38"/>
                <a:gd name="T28" fmla="*/ 25 w 52"/>
                <a:gd name="T29" fmla="*/ 3 h 38"/>
                <a:gd name="T30" fmla="*/ 21 w 52"/>
                <a:gd name="T31" fmla="*/ 1 h 38"/>
                <a:gd name="T32" fmla="*/ 21 w 52"/>
                <a:gd name="T33" fmla="*/ 0 h 38"/>
                <a:gd name="T34" fmla="*/ 18 w 52"/>
                <a:gd name="T35" fmla="*/ 4 h 38"/>
                <a:gd name="T36" fmla="*/ 11 w 52"/>
                <a:gd name="T37" fmla="*/ 9 h 38"/>
                <a:gd name="T38" fmla="*/ 8 w 52"/>
                <a:gd name="T39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38">
                  <a:moveTo>
                    <a:pt x="8" y="20"/>
                  </a:moveTo>
                  <a:cubicBezTo>
                    <a:pt x="11" y="21"/>
                    <a:pt x="15" y="19"/>
                    <a:pt x="18" y="20"/>
                  </a:cubicBezTo>
                  <a:cubicBezTo>
                    <a:pt x="21" y="21"/>
                    <a:pt x="18" y="22"/>
                    <a:pt x="17" y="23"/>
                  </a:cubicBezTo>
                  <a:cubicBezTo>
                    <a:pt x="16" y="24"/>
                    <a:pt x="14" y="26"/>
                    <a:pt x="15" y="28"/>
                  </a:cubicBezTo>
                  <a:cubicBezTo>
                    <a:pt x="16" y="29"/>
                    <a:pt x="18" y="29"/>
                    <a:pt x="19" y="29"/>
                  </a:cubicBezTo>
                  <a:cubicBezTo>
                    <a:pt x="21" y="30"/>
                    <a:pt x="21" y="32"/>
                    <a:pt x="22" y="33"/>
                  </a:cubicBezTo>
                  <a:cubicBezTo>
                    <a:pt x="28" y="38"/>
                    <a:pt x="36" y="32"/>
                    <a:pt x="41" y="28"/>
                  </a:cubicBezTo>
                  <a:cubicBezTo>
                    <a:pt x="42" y="27"/>
                    <a:pt x="43" y="26"/>
                    <a:pt x="45" y="26"/>
                  </a:cubicBezTo>
                  <a:cubicBezTo>
                    <a:pt x="46" y="25"/>
                    <a:pt x="47" y="26"/>
                    <a:pt x="48" y="25"/>
                  </a:cubicBezTo>
                  <a:cubicBezTo>
                    <a:pt x="51" y="24"/>
                    <a:pt x="52" y="22"/>
                    <a:pt x="50" y="20"/>
                  </a:cubicBezTo>
                  <a:cubicBezTo>
                    <a:pt x="50" y="19"/>
                    <a:pt x="48" y="19"/>
                    <a:pt x="47" y="18"/>
                  </a:cubicBezTo>
                  <a:cubicBezTo>
                    <a:pt x="47" y="17"/>
                    <a:pt x="48" y="16"/>
                    <a:pt x="47" y="15"/>
                  </a:cubicBezTo>
                  <a:cubicBezTo>
                    <a:pt x="45" y="12"/>
                    <a:pt x="42" y="14"/>
                    <a:pt x="39" y="14"/>
                  </a:cubicBezTo>
                  <a:cubicBezTo>
                    <a:pt x="36" y="13"/>
                    <a:pt x="31" y="11"/>
                    <a:pt x="28" y="8"/>
                  </a:cubicBezTo>
                  <a:cubicBezTo>
                    <a:pt x="27" y="6"/>
                    <a:pt x="27" y="4"/>
                    <a:pt x="25" y="3"/>
                  </a:cubicBezTo>
                  <a:cubicBezTo>
                    <a:pt x="24" y="2"/>
                    <a:pt x="22" y="1"/>
                    <a:pt x="21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1"/>
                    <a:pt x="19" y="3"/>
                    <a:pt x="18" y="4"/>
                  </a:cubicBezTo>
                  <a:cubicBezTo>
                    <a:pt x="14" y="6"/>
                    <a:pt x="13" y="4"/>
                    <a:pt x="11" y="9"/>
                  </a:cubicBezTo>
                  <a:cubicBezTo>
                    <a:pt x="10" y="12"/>
                    <a:pt x="0" y="17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92100" y="1319213"/>
              <a:ext cx="63500" cy="46038"/>
            </a:xfrm>
            <a:custGeom>
              <a:avLst/>
              <a:gdLst>
                <a:gd name="T0" fmla="*/ 5 w 17"/>
                <a:gd name="T1" fmla="*/ 7 h 12"/>
                <a:gd name="T2" fmla="*/ 7 w 17"/>
                <a:gd name="T3" fmla="*/ 10 h 12"/>
                <a:gd name="T4" fmla="*/ 16 w 17"/>
                <a:gd name="T5" fmla="*/ 8 h 12"/>
                <a:gd name="T6" fmla="*/ 14 w 17"/>
                <a:gd name="T7" fmla="*/ 3 h 12"/>
                <a:gd name="T8" fmla="*/ 15 w 17"/>
                <a:gd name="T9" fmla="*/ 3 h 12"/>
                <a:gd name="T10" fmla="*/ 15 w 17"/>
                <a:gd name="T11" fmla="*/ 2 h 12"/>
                <a:gd name="T12" fmla="*/ 10 w 17"/>
                <a:gd name="T13" fmla="*/ 2 h 12"/>
                <a:gd name="T14" fmla="*/ 6 w 17"/>
                <a:gd name="T15" fmla="*/ 1 h 12"/>
                <a:gd name="T16" fmla="*/ 1 w 17"/>
                <a:gd name="T17" fmla="*/ 4 h 12"/>
                <a:gd name="T18" fmla="*/ 5 w 17"/>
                <a:gd name="T1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">
                  <a:moveTo>
                    <a:pt x="5" y="7"/>
                  </a:moveTo>
                  <a:cubicBezTo>
                    <a:pt x="6" y="8"/>
                    <a:pt x="5" y="9"/>
                    <a:pt x="7" y="10"/>
                  </a:cubicBezTo>
                  <a:cubicBezTo>
                    <a:pt x="10" y="12"/>
                    <a:pt x="13" y="8"/>
                    <a:pt x="16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2"/>
                  </a:cubicBezTo>
                  <a:cubicBezTo>
                    <a:pt x="13" y="1"/>
                    <a:pt x="12" y="2"/>
                    <a:pt x="10" y="2"/>
                  </a:cubicBezTo>
                  <a:cubicBezTo>
                    <a:pt x="8" y="1"/>
                    <a:pt x="8" y="1"/>
                    <a:pt x="6" y="1"/>
                  </a:cubicBezTo>
                  <a:cubicBezTo>
                    <a:pt x="4" y="0"/>
                    <a:pt x="0" y="0"/>
                    <a:pt x="1" y="4"/>
                  </a:cubicBezTo>
                  <a:cubicBezTo>
                    <a:pt x="2" y="6"/>
                    <a:pt x="4" y="5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171450" y="1289051"/>
              <a:ext cx="107950" cy="63500"/>
            </a:xfrm>
            <a:custGeom>
              <a:avLst/>
              <a:gdLst>
                <a:gd name="T0" fmla="*/ 8 w 29"/>
                <a:gd name="T1" fmla="*/ 10 h 17"/>
                <a:gd name="T2" fmla="*/ 2 w 29"/>
                <a:gd name="T3" fmla="*/ 13 h 17"/>
                <a:gd name="T4" fmla="*/ 13 w 29"/>
                <a:gd name="T5" fmla="*/ 14 h 17"/>
                <a:gd name="T6" fmla="*/ 16 w 29"/>
                <a:gd name="T7" fmla="*/ 13 h 17"/>
                <a:gd name="T8" fmla="*/ 18 w 29"/>
                <a:gd name="T9" fmla="*/ 16 h 17"/>
                <a:gd name="T10" fmla="*/ 24 w 29"/>
                <a:gd name="T11" fmla="*/ 17 h 17"/>
                <a:gd name="T12" fmla="*/ 27 w 29"/>
                <a:gd name="T13" fmla="*/ 11 h 17"/>
                <a:gd name="T14" fmla="*/ 19 w 29"/>
                <a:gd name="T15" fmla="*/ 8 h 17"/>
                <a:gd name="T16" fmla="*/ 19 w 29"/>
                <a:gd name="T17" fmla="*/ 7 h 17"/>
                <a:gd name="T18" fmla="*/ 16 w 29"/>
                <a:gd name="T19" fmla="*/ 6 h 17"/>
                <a:gd name="T20" fmla="*/ 12 w 29"/>
                <a:gd name="T21" fmla="*/ 4 h 17"/>
                <a:gd name="T22" fmla="*/ 5 w 29"/>
                <a:gd name="T23" fmla="*/ 1 h 17"/>
                <a:gd name="T24" fmla="*/ 1 w 29"/>
                <a:gd name="T25" fmla="*/ 6 h 17"/>
                <a:gd name="T26" fmla="*/ 8 w 29"/>
                <a:gd name="T2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7">
                  <a:moveTo>
                    <a:pt x="8" y="10"/>
                  </a:moveTo>
                  <a:cubicBezTo>
                    <a:pt x="6" y="10"/>
                    <a:pt x="2" y="11"/>
                    <a:pt x="2" y="13"/>
                  </a:cubicBezTo>
                  <a:cubicBezTo>
                    <a:pt x="3" y="15"/>
                    <a:pt x="11" y="14"/>
                    <a:pt x="13" y="14"/>
                  </a:cubicBezTo>
                  <a:cubicBezTo>
                    <a:pt x="14" y="14"/>
                    <a:pt x="15" y="13"/>
                    <a:pt x="16" y="13"/>
                  </a:cubicBezTo>
                  <a:cubicBezTo>
                    <a:pt x="17" y="14"/>
                    <a:pt x="17" y="15"/>
                    <a:pt x="18" y="16"/>
                  </a:cubicBezTo>
                  <a:cubicBezTo>
                    <a:pt x="19" y="16"/>
                    <a:pt x="23" y="17"/>
                    <a:pt x="24" y="17"/>
                  </a:cubicBezTo>
                  <a:cubicBezTo>
                    <a:pt x="28" y="17"/>
                    <a:pt x="29" y="13"/>
                    <a:pt x="27" y="11"/>
                  </a:cubicBezTo>
                  <a:cubicBezTo>
                    <a:pt x="26" y="10"/>
                    <a:pt x="21" y="8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7" y="6"/>
                    <a:pt x="16" y="6"/>
                  </a:cubicBezTo>
                  <a:cubicBezTo>
                    <a:pt x="14" y="6"/>
                    <a:pt x="14" y="6"/>
                    <a:pt x="12" y="4"/>
                  </a:cubicBezTo>
                  <a:cubicBezTo>
                    <a:pt x="10" y="3"/>
                    <a:pt x="9" y="0"/>
                    <a:pt x="5" y="1"/>
                  </a:cubicBezTo>
                  <a:cubicBezTo>
                    <a:pt x="3" y="1"/>
                    <a:pt x="0" y="3"/>
                    <a:pt x="1" y="6"/>
                  </a:cubicBezTo>
                  <a:cubicBezTo>
                    <a:pt x="3" y="8"/>
                    <a:pt x="8" y="6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Oval 52"/>
            <p:cNvSpPr>
              <a:spLocks noChangeArrowheads="1"/>
            </p:cNvSpPr>
            <p:nvPr/>
          </p:nvSpPr>
          <p:spPr bwMode="auto">
            <a:xfrm>
              <a:off x="377825" y="1398588"/>
              <a:ext cx="1588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328613" y="1382713"/>
              <a:ext cx="52388" cy="34925"/>
            </a:xfrm>
            <a:custGeom>
              <a:avLst/>
              <a:gdLst>
                <a:gd name="T0" fmla="*/ 10 w 14"/>
                <a:gd name="T1" fmla="*/ 2 h 9"/>
                <a:gd name="T2" fmla="*/ 4 w 14"/>
                <a:gd name="T3" fmla="*/ 1 h 9"/>
                <a:gd name="T4" fmla="*/ 0 w 14"/>
                <a:gd name="T5" fmla="*/ 3 h 9"/>
                <a:gd name="T6" fmla="*/ 5 w 14"/>
                <a:gd name="T7" fmla="*/ 7 h 9"/>
                <a:gd name="T8" fmla="*/ 11 w 14"/>
                <a:gd name="T9" fmla="*/ 8 h 9"/>
                <a:gd name="T10" fmla="*/ 13 w 14"/>
                <a:gd name="T11" fmla="*/ 4 h 9"/>
                <a:gd name="T12" fmla="*/ 12 w 14"/>
                <a:gd name="T13" fmla="*/ 5 h 9"/>
                <a:gd name="T14" fmla="*/ 13 w 14"/>
                <a:gd name="T15" fmla="*/ 4 h 9"/>
                <a:gd name="T16" fmla="*/ 13 w 14"/>
                <a:gd name="T17" fmla="*/ 4 h 9"/>
                <a:gd name="T18" fmla="*/ 10 w 14"/>
                <a:gd name="T1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9">
                  <a:moveTo>
                    <a:pt x="10" y="2"/>
                  </a:moveTo>
                  <a:cubicBezTo>
                    <a:pt x="8" y="2"/>
                    <a:pt x="5" y="4"/>
                    <a:pt x="4" y="1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6"/>
                    <a:pt x="3" y="6"/>
                    <a:pt x="5" y="7"/>
                  </a:cubicBezTo>
                  <a:cubicBezTo>
                    <a:pt x="7" y="8"/>
                    <a:pt x="9" y="9"/>
                    <a:pt x="11" y="8"/>
                  </a:cubicBezTo>
                  <a:cubicBezTo>
                    <a:pt x="12" y="7"/>
                    <a:pt x="12" y="5"/>
                    <a:pt x="13" y="4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1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23838" y="1390651"/>
              <a:ext cx="82550" cy="71438"/>
            </a:xfrm>
            <a:custGeom>
              <a:avLst/>
              <a:gdLst>
                <a:gd name="T0" fmla="*/ 11 w 22"/>
                <a:gd name="T1" fmla="*/ 6 h 19"/>
                <a:gd name="T2" fmla="*/ 6 w 22"/>
                <a:gd name="T3" fmla="*/ 4 h 19"/>
                <a:gd name="T4" fmla="*/ 1 w 22"/>
                <a:gd name="T5" fmla="*/ 10 h 19"/>
                <a:gd name="T6" fmla="*/ 6 w 22"/>
                <a:gd name="T7" fmla="*/ 11 h 19"/>
                <a:gd name="T8" fmla="*/ 8 w 22"/>
                <a:gd name="T9" fmla="*/ 13 h 19"/>
                <a:gd name="T10" fmla="*/ 10 w 22"/>
                <a:gd name="T11" fmla="*/ 17 h 19"/>
                <a:gd name="T12" fmla="*/ 13 w 22"/>
                <a:gd name="T13" fmla="*/ 18 h 19"/>
                <a:gd name="T14" fmla="*/ 21 w 22"/>
                <a:gd name="T15" fmla="*/ 13 h 19"/>
                <a:gd name="T16" fmla="*/ 22 w 22"/>
                <a:gd name="T17" fmla="*/ 6 h 19"/>
                <a:gd name="T18" fmla="*/ 16 w 22"/>
                <a:gd name="T19" fmla="*/ 1 h 19"/>
                <a:gd name="T20" fmla="*/ 11 w 22"/>
                <a:gd name="T21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9">
                  <a:moveTo>
                    <a:pt x="11" y="6"/>
                  </a:moveTo>
                  <a:cubicBezTo>
                    <a:pt x="9" y="7"/>
                    <a:pt x="8" y="4"/>
                    <a:pt x="6" y="4"/>
                  </a:cubicBezTo>
                  <a:cubicBezTo>
                    <a:pt x="4" y="4"/>
                    <a:pt x="0" y="8"/>
                    <a:pt x="1" y="10"/>
                  </a:cubicBezTo>
                  <a:cubicBezTo>
                    <a:pt x="2" y="12"/>
                    <a:pt x="4" y="10"/>
                    <a:pt x="6" y="11"/>
                  </a:cubicBezTo>
                  <a:cubicBezTo>
                    <a:pt x="8" y="12"/>
                    <a:pt x="7" y="12"/>
                    <a:pt x="8" y="13"/>
                  </a:cubicBezTo>
                  <a:cubicBezTo>
                    <a:pt x="9" y="14"/>
                    <a:pt x="8" y="15"/>
                    <a:pt x="10" y="17"/>
                  </a:cubicBezTo>
                  <a:cubicBezTo>
                    <a:pt x="11" y="17"/>
                    <a:pt x="12" y="18"/>
                    <a:pt x="13" y="18"/>
                  </a:cubicBezTo>
                  <a:cubicBezTo>
                    <a:pt x="18" y="19"/>
                    <a:pt x="21" y="18"/>
                    <a:pt x="21" y="13"/>
                  </a:cubicBezTo>
                  <a:cubicBezTo>
                    <a:pt x="22" y="11"/>
                    <a:pt x="22" y="8"/>
                    <a:pt x="22" y="6"/>
                  </a:cubicBezTo>
                  <a:cubicBezTo>
                    <a:pt x="18" y="6"/>
                    <a:pt x="22" y="0"/>
                    <a:pt x="16" y="1"/>
                  </a:cubicBezTo>
                  <a:cubicBezTo>
                    <a:pt x="13" y="2"/>
                    <a:pt x="14" y="5"/>
                    <a:pt x="1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388938" y="1395413"/>
              <a:ext cx="244475" cy="82550"/>
            </a:xfrm>
            <a:custGeom>
              <a:avLst/>
              <a:gdLst>
                <a:gd name="T0" fmla="*/ 23 w 65"/>
                <a:gd name="T1" fmla="*/ 19 h 22"/>
                <a:gd name="T2" fmla="*/ 33 w 65"/>
                <a:gd name="T3" fmla="*/ 20 h 22"/>
                <a:gd name="T4" fmla="*/ 43 w 65"/>
                <a:gd name="T5" fmla="*/ 21 h 22"/>
                <a:gd name="T6" fmla="*/ 51 w 65"/>
                <a:gd name="T7" fmla="*/ 20 h 22"/>
                <a:gd name="T8" fmla="*/ 55 w 65"/>
                <a:gd name="T9" fmla="*/ 20 h 22"/>
                <a:gd name="T10" fmla="*/ 64 w 65"/>
                <a:gd name="T11" fmla="*/ 14 h 22"/>
                <a:gd name="T12" fmla="*/ 48 w 65"/>
                <a:gd name="T13" fmla="*/ 10 h 22"/>
                <a:gd name="T14" fmla="*/ 38 w 65"/>
                <a:gd name="T15" fmla="*/ 12 h 22"/>
                <a:gd name="T16" fmla="*/ 31 w 65"/>
                <a:gd name="T17" fmla="*/ 11 h 22"/>
                <a:gd name="T18" fmla="*/ 25 w 65"/>
                <a:gd name="T19" fmla="*/ 11 h 22"/>
                <a:gd name="T20" fmla="*/ 19 w 65"/>
                <a:gd name="T21" fmla="*/ 11 h 22"/>
                <a:gd name="T22" fmla="*/ 17 w 65"/>
                <a:gd name="T23" fmla="*/ 8 h 22"/>
                <a:gd name="T24" fmla="*/ 14 w 65"/>
                <a:gd name="T25" fmla="*/ 7 h 22"/>
                <a:gd name="T26" fmla="*/ 11 w 65"/>
                <a:gd name="T27" fmla="*/ 6 h 22"/>
                <a:gd name="T28" fmla="*/ 14 w 65"/>
                <a:gd name="T29" fmla="*/ 3 h 22"/>
                <a:gd name="T30" fmla="*/ 2 w 65"/>
                <a:gd name="T31" fmla="*/ 3 h 22"/>
                <a:gd name="T32" fmla="*/ 6 w 65"/>
                <a:gd name="T33" fmla="*/ 8 h 22"/>
                <a:gd name="T34" fmla="*/ 6 w 65"/>
                <a:gd name="T35" fmla="*/ 15 h 22"/>
                <a:gd name="T36" fmla="*/ 10 w 65"/>
                <a:gd name="T37" fmla="*/ 17 h 22"/>
                <a:gd name="T38" fmla="*/ 12 w 65"/>
                <a:gd name="T39" fmla="*/ 20 h 22"/>
                <a:gd name="T40" fmla="*/ 23 w 65"/>
                <a:gd name="T4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22">
                  <a:moveTo>
                    <a:pt x="23" y="19"/>
                  </a:moveTo>
                  <a:cubicBezTo>
                    <a:pt x="27" y="19"/>
                    <a:pt x="29" y="20"/>
                    <a:pt x="33" y="20"/>
                  </a:cubicBezTo>
                  <a:cubicBezTo>
                    <a:pt x="36" y="21"/>
                    <a:pt x="40" y="20"/>
                    <a:pt x="43" y="21"/>
                  </a:cubicBezTo>
                  <a:cubicBezTo>
                    <a:pt x="46" y="21"/>
                    <a:pt x="47" y="21"/>
                    <a:pt x="51" y="20"/>
                  </a:cubicBezTo>
                  <a:cubicBezTo>
                    <a:pt x="52" y="20"/>
                    <a:pt x="54" y="20"/>
                    <a:pt x="55" y="20"/>
                  </a:cubicBezTo>
                  <a:cubicBezTo>
                    <a:pt x="61" y="19"/>
                    <a:pt x="65" y="20"/>
                    <a:pt x="64" y="14"/>
                  </a:cubicBezTo>
                  <a:cubicBezTo>
                    <a:pt x="58" y="12"/>
                    <a:pt x="54" y="10"/>
                    <a:pt x="48" y="10"/>
                  </a:cubicBezTo>
                  <a:cubicBezTo>
                    <a:pt x="44" y="10"/>
                    <a:pt x="41" y="11"/>
                    <a:pt x="38" y="12"/>
                  </a:cubicBezTo>
                  <a:cubicBezTo>
                    <a:pt x="35" y="12"/>
                    <a:pt x="33" y="12"/>
                    <a:pt x="31" y="11"/>
                  </a:cubicBezTo>
                  <a:cubicBezTo>
                    <a:pt x="28" y="10"/>
                    <a:pt x="27" y="10"/>
                    <a:pt x="25" y="11"/>
                  </a:cubicBezTo>
                  <a:cubicBezTo>
                    <a:pt x="23" y="12"/>
                    <a:pt x="21" y="12"/>
                    <a:pt x="19" y="11"/>
                  </a:cubicBezTo>
                  <a:cubicBezTo>
                    <a:pt x="18" y="10"/>
                    <a:pt x="19" y="9"/>
                    <a:pt x="17" y="8"/>
                  </a:cubicBezTo>
                  <a:cubicBezTo>
                    <a:pt x="16" y="8"/>
                    <a:pt x="15" y="7"/>
                    <a:pt x="14" y="7"/>
                  </a:cubicBezTo>
                  <a:cubicBezTo>
                    <a:pt x="13" y="8"/>
                    <a:pt x="11" y="8"/>
                    <a:pt x="11" y="6"/>
                  </a:cubicBezTo>
                  <a:cubicBezTo>
                    <a:pt x="12" y="6"/>
                    <a:pt x="14" y="4"/>
                    <a:pt x="14" y="3"/>
                  </a:cubicBezTo>
                  <a:cubicBezTo>
                    <a:pt x="11" y="1"/>
                    <a:pt x="4" y="0"/>
                    <a:pt x="2" y="3"/>
                  </a:cubicBezTo>
                  <a:cubicBezTo>
                    <a:pt x="0" y="7"/>
                    <a:pt x="5" y="7"/>
                    <a:pt x="6" y="8"/>
                  </a:cubicBezTo>
                  <a:cubicBezTo>
                    <a:pt x="7" y="10"/>
                    <a:pt x="5" y="13"/>
                    <a:pt x="6" y="15"/>
                  </a:cubicBezTo>
                  <a:cubicBezTo>
                    <a:pt x="7" y="16"/>
                    <a:pt x="9" y="16"/>
                    <a:pt x="10" y="17"/>
                  </a:cubicBezTo>
                  <a:cubicBezTo>
                    <a:pt x="11" y="19"/>
                    <a:pt x="10" y="19"/>
                    <a:pt x="12" y="20"/>
                  </a:cubicBezTo>
                  <a:cubicBezTo>
                    <a:pt x="15" y="22"/>
                    <a:pt x="20" y="19"/>
                    <a:pt x="2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38150" y="14208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41325" y="1420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215900" y="1489076"/>
              <a:ext cx="120650" cy="96838"/>
            </a:xfrm>
            <a:custGeom>
              <a:avLst/>
              <a:gdLst>
                <a:gd name="T0" fmla="*/ 18 w 32"/>
                <a:gd name="T1" fmla="*/ 24 h 26"/>
                <a:gd name="T2" fmla="*/ 24 w 32"/>
                <a:gd name="T3" fmla="*/ 25 h 26"/>
                <a:gd name="T4" fmla="*/ 27 w 32"/>
                <a:gd name="T5" fmla="*/ 17 h 26"/>
                <a:gd name="T6" fmla="*/ 25 w 32"/>
                <a:gd name="T7" fmla="*/ 10 h 26"/>
                <a:gd name="T8" fmla="*/ 22 w 32"/>
                <a:gd name="T9" fmla="*/ 8 h 26"/>
                <a:gd name="T10" fmla="*/ 25 w 32"/>
                <a:gd name="T11" fmla="*/ 7 h 26"/>
                <a:gd name="T12" fmla="*/ 18 w 32"/>
                <a:gd name="T13" fmla="*/ 2 h 26"/>
                <a:gd name="T14" fmla="*/ 18 w 32"/>
                <a:gd name="T15" fmla="*/ 2 h 26"/>
                <a:gd name="T16" fmla="*/ 18 w 32"/>
                <a:gd name="T17" fmla="*/ 2 h 26"/>
                <a:gd name="T18" fmla="*/ 18 w 32"/>
                <a:gd name="T19" fmla="*/ 2 h 26"/>
                <a:gd name="T20" fmla="*/ 18 w 32"/>
                <a:gd name="T21" fmla="*/ 2 h 26"/>
                <a:gd name="T22" fmla="*/ 10 w 32"/>
                <a:gd name="T23" fmla="*/ 5 h 26"/>
                <a:gd name="T24" fmla="*/ 9 w 32"/>
                <a:gd name="T25" fmla="*/ 11 h 26"/>
                <a:gd name="T26" fmla="*/ 3 w 32"/>
                <a:gd name="T27" fmla="*/ 9 h 26"/>
                <a:gd name="T28" fmla="*/ 16 w 32"/>
                <a:gd name="T29" fmla="*/ 18 h 26"/>
                <a:gd name="T30" fmla="*/ 18 w 32"/>
                <a:gd name="T31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26">
                  <a:moveTo>
                    <a:pt x="18" y="24"/>
                  </a:moveTo>
                  <a:cubicBezTo>
                    <a:pt x="20" y="26"/>
                    <a:pt x="22" y="26"/>
                    <a:pt x="24" y="25"/>
                  </a:cubicBezTo>
                  <a:cubicBezTo>
                    <a:pt x="27" y="24"/>
                    <a:pt x="32" y="17"/>
                    <a:pt x="27" y="17"/>
                  </a:cubicBezTo>
                  <a:cubicBezTo>
                    <a:pt x="27" y="13"/>
                    <a:pt x="30" y="12"/>
                    <a:pt x="25" y="10"/>
                  </a:cubicBezTo>
                  <a:cubicBezTo>
                    <a:pt x="23" y="10"/>
                    <a:pt x="21" y="10"/>
                    <a:pt x="22" y="8"/>
                  </a:cubicBezTo>
                  <a:cubicBezTo>
                    <a:pt x="22" y="6"/>
                    <a:pt x="24" y="7"/>
                    <a:pt x="25" y="7"/>
                  </a:cubicBezTo>
                  <a:cubicBezTo>
                    <a:pt x="30" y="3"/>
                    <a:pt x="22" y="0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5" y="3"/>
                    <a:pt x="10" y="0"/>
                    <a:pt x="10" y="5"/>
                  </a:cubicBezTo>
                  <a:cubicBezTo>
                    <a:pt x="10" y="8"/>
                    <a:pt x="13" y="8"/>
                    <a:pt x="9" y="11"/>
                  </a:cubicBezTo>
                  <a:cubicBezTo>
                    <a:pt x="7" y="9"/>
                    <a:pt x="5" y="4"/>
                    <a:pt x="3" y="9"/>
                  </a:cubicBezTo>
                  <a:cubicBezTo>
                    <a:pt x="0" y="16"/>
                    <a:pt x="14" y="15"/>
                    <a:pt x="16" y="18"/>
                  </a:cubicBezTo>
                  <a:cubicBezTo>
                    <a:pt x="17" y="22"/>
                    <a:pt x="15" y="2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284163" y="1492251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  <a:gd name="T4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347663" y="1481138"/>
              <a:ext cx="93663" cy="79375"/>
            </a:xfrm>
            <a:custGeom>
              <a:avLst/>
              <a:gdLst>
                <a:gd name="T0" fmla="*/ 12 w 25"/>
                <a:gd name="T1" fmla="*/ 14 h 21"/>
                <a:gd name="T2" fmla="*/ 19 w 25"/>
                <a:gd name="T3" fmla="*/ 12 h 21"/>
                <a:gd name="T4" fmla="*/ 21 w 25"/>
                <a:gd name="T5" fmla="*/ 9 h 21"/>
                <a:gd name="T6" fmla="*/ 23 w 25"/>
                <a:gd name="T7" fmla="*/ 6 h 21"/>
                <a:gd name="T8" fmla="*/ 14 w 25"/>
                <a:gd name="T9" fmla="*/ 2 h 21"/>
                <a:gd name="T10" fmla="*/ 7 w 25"/>
                <a:gd name="T11" fmla="*/ 2 h 21"/>
                <a:gd name="T12" fmla="*/ 10 w 25"/>
                <a:gd name="T13" fmla="*/ 1 h 21"/>
                <a:gd name="T14" fmla="*/ 2 w 25"/>
                <a:gd name="T15" fmla="*/ 4 h 21"/>
                <a:gd name="T16" fmla="*/ 0 w 25"/>
                <a:gd name="T17" fmla="*/ 10 h 21"/>
                <a:gd name="T18" fmla="*/ 2 w 25"/>
                <a:gd name="T19" fmla="*/ 14 h 21"/>
                <a:gd name="T20" fmla="*/ 3 w 25"/>
                <a:gd name="T21" fmla="*/ 16 h 21"/>
                <a:gd name="T22" fmla="*/ 3 w 25"/>
                <a:gd name="T23" fmla="*/ 19 h 21"/>
                <a:gd name="T24" fmla="*/ 7 w 25"/>
                <a:gd name="T25" fmla="*/ 20 h 21"/>
                <a:gd name="T26" fmla="*/ 9 w 25"/>
                <a:gd name="T27" fmla="*/ 15 h 21"/>
                <a:gd name="T28" fmla="*/ 12 w 25"/>
                <a:gd name="T2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1">
                  <a:moveTo>
                    <a:pt x="12" y="14"/>
                  </a:moveTo>
                  <a:cubicBezTo>
                    <a:pt x="16" y="13"/>
                    <a:pt x="18" y="15"/>
                    <a:pt x="19" y="12"/>
                  </a:cubicBezTo>
                  <a:cubicBezTo>
                    <a:pt x="20" y="11"/>
                    <a:pt x="20" y="10"/>
                    <a:pt x="21" y="9"/>
                  </a:cubicBezTo>
                  <a:cubicBezTo>
                    <a:pt x="21" y="7"/>
                    <a:pt x="23" y="7"/>
                    <a:pt x="23" y="6"/>
                  </a:cubicBezTo>
                  <a:cubicBezTo>
                    <a:pt x="25" y="0"/>
                    <a:pt x="17" y="2"/>
                    <a:pt x="14" y="2"/>
                  </a:cubicBezTo>
                  <a:cubicBezTo>
                    <a:pt x="11" y="3"/>
                    <a:pt x="10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7" y="2"/>
                    <a:pt x="4" y="1"/>
                    <a:pt x="2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" y="12"/>
                    <a:pt x="1" y="13"/>
                    <a:pt x="2" y="14"/>
                  </a:cubicBezTo>
                  <a:cubicBezTo>
                    <a:pt x="2" y="15"/>
                    <a:pt x="3" y="15"/>
                    <a:pt x="3" y="16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4" y="20"/>
                    <a:pt x="5" y="21"/>
                    <a:pt x="7" y="20"/>
                  </a:cubicBezTo>
                  <a:cubicBezTo>
                    <a:pt x="9" y="18"/>
                    <a:pt x="8" y="16"/>
                    <a:pt x="9" y="15"/>
                  </a:cubicBezTo>
                  <a:cubicBezTo>
                    <a:pt x="10" y="14"/>
                    <a:pt x="11" y="14"/>
                    <a:pt x="1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457200" y="1492251"/>
              <a:ext cx="495300" cy="365125"/>
            </a:xfrm>
            <a:custGeom>
              <a:avLst/>
              <a:gdLst>
                <a:gd name="T0" fmla="*/ 103 w 132"/>
                <a:gd name="T1" fmla="*/ 35 h 97"/>
                <a:gd name="T2" fmla="*/ 95 w 132"/>
                <a:gd name="T3" fmla="*/ 30 h 97"/>
                <a:gd name="T4" fmla="*/ 90 w 132"/>
                <a:gd name="T5" fmla="*/ 26 h 97"/>
                <a:gd name="T6" fmla="*/ 85 w 132"/>
                <a:gd name="T7" fmla="*/ 24 h 97"/>
                <a:gd name="T8" fmla="*/ 71 w 132"/>
                <a:gd name="T9" fmla="*/ 20 h 97"/>
                <a:gd name="T10" fmla="*/ 64 w 132"/>
                <a:gd name="T11" fmla="*/ 14 h 97"/>
                <a:gd name="T12" fmla="*/ 52 w 132"/>
                <a:gd name="T13" fmla="*/ 18 h 97"/>
                <a:gd name="T14" fmla="*/ 46 w 132"/>
                <a:gd name="T15" fmla="*/ 9 h 97"/>
                <a:gd name="T16" fmla="*/ 29 w 132"/>
                <a:gd name="T17" fmla="*/ 3 h 97"/>
                <a:gd name="T18" fmla="*/ 24 w 132"/>
                <a:gd name="T19" fmla="*/ 9 h 97"/>
                <a:gd name="T20" fmla="*/ 22 w 132"/>
                <a:gd name="T21" fmla="*/ 26 h 97"/>
                <a:gd name="T22" fmla="*/ 15 w 132"/>
                <a:gd name="T23" fmla="*/ 15 h 97"/>
                <a:gd name="T24" fmla="*/ 13 w 132"/>
                <a:gd name="T25" fmla="*/ 10 h 97"/>
                <a:gd name="T26" fmla="*/ 17 w 132"/>
                <a:gd name="T27" fmla="*/ 1 h 97"/>
                <a:gd name="T28" fmla="*/ 2 w 132"/>
                <a:gd name="T29" fmla="*/ 9 h 97"/>
                <a:gd name="T30" fmla="*/ 0 w 132"/>
                <a:gd name="T31" fmla="*/ 18 h 97"/>
                <a:gd name="T32" fmla="*/ 11 w 132"/>
                <a:gd name="T33" fmla="*/ 28 h 97"/>
                <a:gd name="T34" fmla="*/ 17 w 132"/>
                <a:gd name="T35" fmla="*/ 32 h 97"/>
                <a:gd name="T36" fmla="*/ 28 w 132"/>
                <a:gd name="T37" fmla="*/ 35 h 97"/>
                <a:gd name="T38" fmla="*/ 39 w 132"/>
                <a:gd name="T39" fmla="*/ 33 h 97"/>
                <a:gd name="T40" fmla="*/ 48 w 132"/>
                <a:gd name="T41" fmla="*/ 29 h 97"/>
                <a:gd name="T42" fmla="*/ 56 w 132"/>
                <a:gd name="T43" fmla="*/ 34 h 97"/>
                <a:gd name="T44" fmla="*/ 63 w 132"/>
                <a:gd name="T45" fmla="*/ 39 h 97"/>
                <a:gd name="T46" fmla="*/ 72 w 132"/>
                <a:gd name="T47" fmla="*/ 44 h 97"/>
                <a:gd name="T48" fmla="*/ 77 w 132"/>
                <a:gd name="T49" fmla="*/ 49 h 97"/>
                <a:gd name="T50" fmla="*/ 83 w 132"/>
                <a:gd name="T51" fmla="*/ 55 h 97"/>
                <a:gd name="T52" fmla="*/ 74 w 132"/>
                <a:gd name="T53" fmla="*/ 65 h 97"/>
                <a:gd name="T54" fmla="*/ 68 w 132"/>
                <a:gd name="T55" fmla="*/ 70 h 97"/>
                <a:gd name="T56" fmla="*/ 56 w 132"/>
                <a:gd name="T57" fmla="*/ 73 h 97"/>
                <a:gd name="T58" fmla="*/ 75 w 132"/>
                <a:gd name="T59" fmla="*/ 76 h 97"/>
                <a:gd name="T60" fmla="*/ 84 w 132"/>
                <a:gd name="T61" fmla="*/ 84 h 97"/>
                <a:gd name="T62" fmla="*/ 91 w 132"/>
                <a:gd name="T63" fmla="*/ 86 h 97"/>
                <a:gd name="T64" fmla="*/ 103 w 132"/>
                <a:gd name="T65" fmla="*/ 94 h 97"/>
                <a:gd name="T66" fmla="*/ 113 w 132"/>
                <a:gd name="T67" fmla="*/ 96 h 97"/>
                <a:gd name="T68" fmla="*/ 101 w 132"/>
                <a:gd name="T69" fmla="*/ 84 h 97"/>
                <a:gd name="T70" fmla="*/ 109 w 132"/>
                <a:gd name="T71" fmla="*/ 83 h 97"/>
                <a:gd name="T72" fmla="*/ 117 w 132"/>
                <a:gd name="T73" fmla="*/ 88 h 97"/>
                <a:gd name="T74" fmla="*/ 114 w 132"/>
                <a:gd name="T75" fmla="*/ 78 h 97"/>
                <a:gd name="T76" fmla="*/ 104 w 132"/>
                <a:gd name="T77" fmla="*/ 68 h 97"/>
                <a:gd name="T78" fmla="*/ 116 w 132"/>
                <a:gd name="T79" fmla="*/ 68 h 97"/>
                <a:gd name="T80" fmla="*/ 124 w 132"/>
                <a:gd name="T81" fmla="*/ 71 h 97"/>
                <a:gd name="T82" fmla="*/ 132 w 132"/>
                <a:gd name="T83" fmla="*/ 62 h 97"/>
                <a:gd name="T84" fmla="*/ 127 w 132"/>
                <a:gd name="T85" fmla="*/ 56 h 97"/>
                <a:gd name="T86" fmla="*/ 121 w 132"/>
                <a:gd name="T87" fmla="*/ 52 h 97"/>
                <a:gd name="T88" fmla="*/ 113 w 132"/>
                <a:gd name="T89" fmla="*/ 52 h 97"/>
                <a:gd name="T90" fmla="*/ 104 w 132"/>
                <a:gd name="T91" fmla="*/ 4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2" h="97">
                  <a:moveTo>
                    <a:pt x="106" y="42"/>
                  </a:moveTo>
                  <a:cubicBezTo>
                    <a:pt x="109" y="40"/>
                    <a:pt x="106" y="35"/>
                    <a:pt x="103" y="35"/>
                  </a:cubicBezTo>
                  <a:cubicBezTo>
                    <a:pt x="103" y="32"/>
                    <a:pt x="102" y="30"/>
                    <a:pt x="99" y="30"/>
                  </a:cubicBezTo>
                  <a:cubicBezTo>
                    <a:pt x="98" y="30"/>
                    <a:pt x="96" y="30"/>
                    <a:pt x="95" y="30"/>
                  </a:cubicBezTo>
                  <a:cubicBezTo>
                    <a:pt x="94" y="30"/>
                    <a:pt x="93" y="28"/>
                    <a:pt x="93" y="27"/>
                  </a:cubicBezTo>
                  <a:cubicBezTo>
                    <a:pt x="92" y="27"/>
                    <a:pt x="91" y="27"/>
                    <a:pt x="90" y="26"/>
                  </a:cubicBezTo>
                  <a:cubicBezTo>
                    <a:pt x="90" y="26"/>
                    <a:pt x="89" y="25"/>
                    <a:pt x="88" y="25"/>
                  </a:cubicBezTo>
                  <a:cubicBezTo>
                    <a:pt x="86" y="24"/>
                    <a:pt x="86" y="25"/>
                    <a:pt x="85" y="24"/>
                  </a:cubicBezTo>
                  <a:cubicBezTo>
                    <a:pt x="82" y="24"/>
                    <a:pt x="82" y="23"/>
                    <a:pt x="79" y="23"/>
                  </a:cubicBezTo>
                  <a:cubicBezTo>
                    <a:pt x="76" y="23"/>
                    <a:pt x="72" y="23"/>
                    <a:pt x="71" y="20"/>
                  </a:cubicBezTo>
                  <a:cubicBezTo>
                    <a:pt x="71" y="19"/>
                    <a:pt x="72" y="17"/>
                    <a:pt x="71" y="16"/>
                  </a:cubicBezTo>
                  <a:cubicBezTo>
                    <a:pt x="70" y="14"/>
                    <a:pt x="66" y="14"/>
                    <a:pt x="64" y="14"/>
                  </a:cubicBezTo>
                  <a:cubicBezTo>
                    <a:pt x="62" y="13"/>
                    <a:pt x="59" y="12"/>
                    <a:pt x="57" y="11"/>
                  </a:cubicBezTo>
                  <a:cubicBezTo>
                    <a:pt x="56" y="13"/>
                    <a:pt x="54" y="18"/>
                    <a:pt x="52" y="18"/>
                  </a:cubicBezTo>
                  <a:cubicBezTo>
                    <a:pt x="50" y="20"/>
                    <a:pt x="50" y="14"/>
                    <a:pt x="47" y="17"/>
                  </a:cubicBezTo>
                  <a:cubicBezTo>
                    <a:pt x="44" y="15"/>
                    <a:pt x="46" y="12"/>
                    <a:pt x="46" y="9"/>
                  </a:cubicBezTo>
                  <a:cubicBezTo>
                    <a:pt x="43" y="9"/>
                    <a:pt x="44" y="5"/>
                    <a:pt x="41" y="3"/>
                  </a:cubicBezTo>
                  <a:cubicBezTo>
                    <a:pt x="38" y="2"/>
                    <a:pt x="32" y="1"/>
                    <a:pt x="29" y="3"/>
                  </a:cubicBezTo>
                  <a:cubicBezTo>
                    <a:pt x="27" y="4"/>
                    <a:pt x="25" y="5"/>
                    <a:pt x="24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3" y="10"/>
                    <a:pt x="22" y="10"/>
                    <a:pt x="21" y="12"/>
                  </a:cubicBezTo>
                  <a:cubicBezTo>
                    <a:pt x="18" y="16"/>
                    <a:pt x="24" y="22"/>
                    <a:pt x="22" y="26"/>
                  </a:cubicBezTo>
                  <a:cubicBezTo>
                    <a:pt x="20" y="30"/>
                    <a:pt x="16" y="21"/>
                    <a:pt x="16" y="19"/>
                  </a:cubicBezTo>
                  <a:cubicBezTo>
                    <a:pt x="16" y="18"/>
                    <a:pt x="16" y="16"/>
                    <a:pt x="15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3" y="13"/>
                    <a:pt x="12" y="12"/>
                    <a:pt x="13" y="10"/>
                  </a:cubicBezTo>
                  <a:cubicBezTo>
                    <a:pt x="15" y="7"/>
                    <a:pt x="18" y="8"/>
                    <a:pt x="19" y="5"/>
                  </a:cubicBezTo>
                  <a:cubicBezTo>
                    <a:pt x="19" y="3"/>
                    <a:pt x="19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1" y="10"/>
                    <a:pt x="2" y="12"/>
                    <a:pt x="1" y="13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0" y="21"/>
                    <a:pt x="2" y="22"/>
                    <a:pt x="2" y="25"/>
                  </a:cubicBezTo>
                  <a:cubicBezTo>
                    <a:pt x="5" y="25"/>
                    <a:pt x="10" y="24"/>
                    <a:pt x="11" y="28"/>
                  </a:cubicBezTo>
                  <a:cubicBezTo>
                    <a:pt x="9" y="28"/>
                    <a:pt x="8" y="29"/>
                    <a:pt x="9" y="30"/>
                  </a:cubicBezTo>
                  <a:cubicBezTo>
                    <a:pt x="10" y="32"/>
                    <a:pt x="15" y="32"/>
                    <a:pt x="17" y="32"/>
                  </a:cubicBezTo>
                  <a:cubicBezTo>
                    <a:pt x="19" y="33"/>
                    <a:pt x="23" y="32"/>
                    <a:pt x="25" y="33"/>
                  </a:cubicBezTo>
                  <a:cubicBezTo>
                    <a:pt x="26" y="33"/>
                    <a:pt x="26" y="34"/>
                    <a:pt x="28" y="35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5" y="34"/>
                    <a:pt x="36" y="34"/>
                    <a:pt x="39" y="33"/>
                  </a:cubicBezTo>
                  <a:cubicBezTo>
                    <a:pt x="41" y="33"/>
                    <a:pt x="43" y="34"/>
                    <a:pt x="45" y="35"/>
                  </a:cubicBezTo>
                  <a:cubicBezTo>
                    <a:pt x="53" y="36"/>
                    <a:pt x="44" y="30"/>
                    <a:pt x="48" y="29"/>
                  </a:cubicBezTo>
                  <a:cubicBezTo>
                    <a:pt x="49" y="28"/>
                    <a:pt x="55" y="30"/>
                    <a:pt x="55" y="30"/>
                  </a:cubicBezTo>
                  <a:cubicBezTo>
                    <a:pt x="56" y="31"/>
                    <a:pt x="55" y="33"/>
                    <a:pt x="56" y="34"/>
                  </a:cubicBezTo>
                  <a:cubicBezTo>
                    <a:pt x="57" y="35"/>
                    <a:pt x="59" y="33"/>
                    <a:pt x="60" y="34"/>
                  </a:cubicBezTo>
                  <a:cubicBezTo>
                    <a:pt x="62" y="35"/>
                    <a:pt x="61" y="37"/>
                    <a:pt x="63" y="39"/>
                  </a:cubicBezTo>
                  <a:cubicBezTo>
                    <a:pt x="65" y="40"/>
                    <a:pt x="67" y="40"/>
                    <a:pt x="69" y="41"/>
                  </a:cubicBezTo>
                  <a:cubicBezTo>
                    <a:pt x="71" y="42"/>
                    <a:pt x="71" y="42"/>
                    <a:pt x="72" y="44"/>
                  </a:cubicBezTo>
                  <a:cubicBezTo>
                    <a:pt x="73" y="46"/>
                    <a:pt x="73" y="45"/>
                    <a:pt x="76" y="46"/>
                  </a:cubicBezTo>
                  <a:cubicBezTo>
                    <a:pt x="77" y="47"/>
                    <a:pt x="76" y="48"/>
                    <a:pt x="77" y="49"/>
                  </a:cubicBezTo>
                  <a:cubicBezTo>
                    <a:pt x="78" y="50"/>
                    <a:pt x="78" y="50"/>
                    <a:pt x="79" y="51"/>
                  </a:cubicBezTo>
                  <a:cubicBezTo>
                    <a:pt x="81" y="52"/>
                    <a:pt x="82" y="53"/>
                    <a:pt x="83" y="55"/>
                  </a:cubicBezTo>
                  <a:cubicBezTo>
                    <a:pt x="83" y="56"/>
                    <a:pt x="83" y="57"/>
                    <a:pt x="83" y="57"/>
                  </a:cubicBezTo>
                  <a:cubicBezTo>
                    <a:pt x="79" y="58"/>
                    <a:pt x="72" y="61"/>
                    <a:pt x="74" y="65"/>
                  </a:cubicBezTo>
                  <a:cubicBezTo>
                    <a:pt x="75" y="66"/>
                    <a:pt x="79" y="67"/>
                    <a:pt x="77" y="69"/>
                  </a:cubicBezTo>
                  <a:cubicBezTo>
                    <a:pt x="76" y="71"/>
                    <a:pt x="70" y="70"/>
                    <a:pt x="68" y="70"/>
                  </a:cubicBezTo>
                  <a:cubicBezTo>
                    <a:pt x="65" y="70"/>
                    <a:pt x="64" y="71"/>
                    <a:pt x="61" y="72"/>
                  </a:cubicBezTo>
                  <a:cubicBezTo>
                    <a:pt x="58" y="72"/>
                    <a:pt x="57" y="70"/>
                    <a:pt x="56" y="73"/>
                  </a:cubicBezTo>
                  <a:cubicBezTo>
                    <a:pt x="55" y="76"/>
                    <a:pt x="56" y="78"/>
                    <a:pt x="57" y="80"/>
                  </a:cubicBezTo>
                  <a:cubicBezTo>
                    <a:pt x="63" y="83"/>
                    <a:pt x="70" y="76"/>
                    <a:pt x="75" y="76"/>
                  </a:cubicBezTo>
                  <a:cubicBezTo>
                    <a:pt x="75" y="77"/>
                    <a:pt x="80" y="79"/>
                    <a:pt x="81" y="81"/>
                  </a:cubicBezTo>
                  <a:cubicBezTo>
                    <a:pt x="82" y="82"/>
                    <a:pt x="83" y="84"/>
                    <a:pt x="84" y="84"/>
                  </a:cubicBezTo>
                  <a:cubicBezTo>
                    <a:pt x="85" y="85"/>
                    <a:pt x="87" y="84"/>
                    <a:pt x="88" y="84"/>
                  </a:cubicBezTo>
                  <a:cubicBezTo>
                    <a:pt x="89" y="85"/>
                    <a:pt x="90" y="85"/>
                    <a:pt x="91" y="86"/>
                  </a:cubicBezTo>
                  <a:cubicBezTo>
                    <a:pt x="93" y="86"/>
                    <a:pt x="97" y="85"/>
                    <a:pt x="99" y="86"/>
                  </a:cubicBezTo>
                  <a:cubicBezTo>
                    <a:pt x="102" y="88"/>
                    <a:pt x="100" y="92"/>
                    <a:pt x="103" y="94"/>
                  </a:cubicBezTo>
                  <a:cubicBezTo>
                    <a:pt x="104" y="94"/>
                    <a:pt x="106" y="95"/>
                    <a:pt x="108" y="96"/>
                  </a:cubicBezTo>
                  <a:cubicBezTo>
                    <a:pt x="109" y="96"/>
                    <a:pt x="111" y="97"/>
                    <a:pt x="113" y="96"/>
                  </a:cubicBezTo>
                  <a:cubicBezTo>
                    <a:pt x="117" y="92"/>
                    <a:pt x="108" y="90"/>
                    <a:pt x="107" y="89"/>
                  </a:cubicBezTo>
                  <a:cubicBezTo>
                    <a:pt x="104" y="86"/>
                    <a:pt x="106" y="85"/>
                    <a:pt x="101" y="84"/>
                  </a:cubicBezTo>
                  <a:cubicBezTo>
                    <a:pt x="101" y="84"/>
                    <a:pt x="101" y="83"/>
                    <a:pt x="101" y="83"/>
                  </a:cubicBezTo>
                  <a:cubicBezTo>
                    <a:pt x="104" y="83"/>
                    <a:pt x="107" y="82"/>
                    <a:pt x="109" y="83"/>
                  </a:cubicBezTo>
                  <a:cubicBezTo>
                    <a:pt x="110" y="84"/>
                    <a:pt x="111" y="86"/>
                    <a:pt x="112" y="87"/>
                  </a:cubicBezTo>
                  <a:cubicBezTo>
                    <a:pt x="113" y="87"/>
                    <a:pt x="116" y="88"/>
                    <a:pt x="117" y="88"/>
                  </a:cubicBezTo>
                  <a:cubicBezTo>
                    <a:pt x="121" y="88"/>
                    <a:pt x="122" y="84"/>
                    <a:pt x="120" y="81"/>
                  </a:cubicBezTo>
                  <a:cubicBezTo>
                    <a:pt x="118" y="78"/>
                    <a:pt x="116" y="79"/>
                    <a:pt x="114" y="78"/>
                  </a:cubicBezTo>
                  <a:cubicBezTo>
                    <a:pt x="111" y="76"/>
                    <a:pt x="112" y="75"/>
                    <a:pt x="110" y="73"/>
                  </a:cubicBezTo>
                  <a:cubicBezTo>
                    <a:pt x="109" y="71"/>
                    <a:pt x="106" y="71"/>
                    <a:pt x="104" y="68"/>
                  </a:cubicBezTo>
                  <a:cubicBezTo>
                    <a:pt x="102" y="63"/>
                    <a:pt x="107" y="63"/>
                    <a:pt x="111" y="64"/>
                  </a:cubicBezTo>
                  <a:cubicBezTo>
                    <a:pt x="113" y="65"/>
                    <a:pt x="114" y="67"/>
                    <a:pt x="116" y="68"/>
                  </a:cubicBezTo>
                  <a:cubicBezTo>
                    <a:pt x="117" y="68"/>
                    <a:pt x="118" y="68"/>
                    <a:pt x="119" y="68"/>
                  </a:cubicBezTo>
                  <a:cubicBezTo>
                    <a:pt x="121" y="69"/>
                    <a:pt x="121" y="71"/>
                    <a:pt x="124" y="71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8" y="74"/>
                    <a:pt x="132" y="66"/>
                    <a:pt x="132" y="62"/>
                  </a:cubicBezTo>
                  <a:cubicBezTo>
                    <a:pt x="132" y="59"/>
                    <a:pt x="131" y="61"/>
                    <a:pt x="129" y="59"/>
                  </a:cubicBezTo>
                  <a:cubicBezTo>
                    <a:pt x="128" y="58"/>
                    <a:pt x="128" y="56"/>
                    <a:pt x="127" y="56"/>
                  </a:cubicBezTo>
                  <a:cubicBezTo>
                    <a:pt x="126" y="55"/>
                    <a:pt x="125" y="55"/>
                    <a:pt x="124" y="55"/>
                  </a:cubicBezTo>
                  <a:cubicBezTo>
                    <a:pt x="123" y="54"/>
                    <a:pt x="122" y="53"/>
                    <a:pt x="121" y="52"/>
                  </a:cubicBezTo>
                  <a:cubicBezTo>
                    <a:pt x="119" y="51"/>
                    <a:pt x="118" y="51"/>
                    <a:pt x="116" y="51"/>
                  </a:cubicBezTo>
                  <a:cubicBezTo>
                    <a:pt x="115" y="51"/>
                    <a:pt x="114" y="52"/>
                    <a:pt x="113" y="52"/>
                  </a:cubicBezTo>
                  <a:cubicBezTo>
                    <a:pt x="111" y="51"/>
                    <a:pt x="110" y="49"/>
                    <a:pt x="109" y="48"/>
                  </a:cubicBezTo>
                  <a:cubicBezTo>
                    <a:pt x="108" y="47"/>
                    <a:pt x="106" y="47"/>
                    <a:pt x="104" y="46"/>
                  </a:cubicBezTo>
                  <a:cubicBezTo>
                    <a:pt x="100" y="44"/>
                    <a:pt x="104" y="44"/>
                    <a:pt x="10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681038" y="1668463"/>
              <a:ext cx="46038" cy="38100"/>
            </a:xfrm>
            <a:custGeom>
              <a:avLst/>
              <a:gdLst>
                <a:gd name="T0" fmla="*/ 1 w 12"/>
                <a:gd name="T1" fmla="*/ 6 h 10"/>
                <a:gd name="T2" fmla="*/ 7 w 12"/>
                <a:gd name="T3" fmla="*/ 9 h 10"/>
                <a:gd name="T4" fmla="*/ 5 w 12"/>
                <a:gd name="T5" fmla="*/ 0 h 10"/>
                <a:gd name="T6" fmla="*/ 5 w 12"/>
                <a:gd name="T7" fmla="*/ 0 h 10"/>
                <a:gd name="T8" fmla="*/ 1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" y="6"/>
                  </a:moveTo>
                  <a:cubicBezTo>
                    <a:pt x="0" y="9"/>
                    <a:pt x="4" y="10"/>
                    <a:pt x="7" y="9"/>
                  </a:cubicBezTo>
                  <a:cubicBezTo>
                    <a:pt x="12" y="7"/>
                    <a:pt x="8" y="2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1" y="4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501650" y="1744663"/>
              <a:ext cx="120650" cy="71438"/>
            </a:xfrm>
            <a:custGeom>
              <a:avLst/>
              <a:gdLst>
                <a:gd name="T0" fmla="*/ 0 w 32"/>
                <a:gd name="T1" fmla="*/ 17 h 19"/>
                <a:gd name="T2" fmla="*/ 7 w 32"/>
                <a:gd name="T3" fmla="*/ 17 h 19"/>
                <a:gd name="T4" fmla="*/ 12 w 32"/>
                <a:gd name="T5" fmla="*/ 19 h 19"/>
                <a:gd name="T6" fmla="*/ 21 w 32"/>
                <a:gd name="T7" fmla="*/ 14 h 19"/>
                <a:gd name="T8" fmla="*/ 26 w 32"/>
                <a:gd name="T9" fmla="*/ 17 h 19"/>
                <a:gd name="T10" fmla="*/ 29 w 32"/>
                <a:gd name="T11" fmla="*/ 18 h 19"/>
                <a:gd name="T12" fmla="*/ 31 w 32"/>
                <a:gd name="T13" fmla="*/ 14 h 19"/>
                <a:gd name="T14" fmla="*/ 23 w 32"/>
                <a:gd name="T15" fmla="*/ 9 h 19"/>
                <a:gd name="T16" fmla="*/ 18 w 32"/>
                <a:gd name="T17" fmla="*/ 4 h 19"/>
                <a:gd name="T18" fmla="*/ 11 w 32"/>
                <a:gd name="T19" fmla="*/ 3 h 19"/>
                <a:gd name="T20" fmla="*/ 10 w 32"/>
                <a:gd name="T21" fmla="*/ 3 h 19"/>
                <a:gd name="T22" fmla="*/ 6 w 32"/>
                <a:gd name="T23" fmla="*/ 1 h 19"/>
                <a:gd name="T24" fmla="*/ 5 w 32"/>
                <a:gd name="T25" fmla="*/ 8 h 19"/>
                <a:gd name="T26" fmla="*/ 2 w 32"/>
                <a:gd name="T27" fmla="*/ 11 h 19"/>
                <a:gd name="T28" fmla="*/ 2 w 32"/>
                <a:gd name="T29" fmla="*/ 13 h 19"/>
                <a:gd name="T30" fmla="*/ 0 w 32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19">
                  <a:moveTo>
                    <a:pt x="0" y="17"/>
                  </a:moveTo>
                  <a:cubicBezTo>
                    <a:pt x="1" y="18"/>
                    <a:pt x="6" y="17"/>
                    <a:pt x="7" y="17"/>
                  </a:cubicBezTo>
                  <a:cubicBezTo>
                    <a:pt x="9" y="18"/>
                    <a:pt x="10" y="19"/>
                    <a:pt x="12" y="19"/>
                  </a:cubicBezTo>
                  <a:cubicBezTo>
                    <a:pt x="16" y="18"/>
                    <a:pt x="17" y="12"/>
                    <a:pt x="21" y="14"/>
                  </a:cubicBezTo>
                  <a:cubicBezTo>
                    <a:pt x="23" y="15"/>
                    <a:pt x="23" y="17"/>
                    <a:pt x="26" y="17"/>
                  </a:cubicBezTo>
                  <a:cubicBezTo>
                    <a:pt x="26" y="17"/>
                    <a:pt x="30" y="18"/>
                    <a:pt x="29" y="18"/>
                  </a:cubicBezTo>
                  <a:cubicBezTo>
                    <a:pt x="31" y="17"/>
                    <a:pt x="32" y="16"/>
                    <a:pt x="31" y="14"/>
                  </a:cubicBezTo>
                  <a:cubicBezTo>
                    <a:pt x="30" y="11"/>
                    <a:pt x="26" y="11"/>
                    <a:pt x="23" y="9"/>
                  </a:cubicBezTo>
                  <a:cubicBezTo>
                    <a:pt x="21" y="8"/>
                    <a:pt x="21" y="5"/>
                    <a:pt x="18" y="4"/>
                  </a:cubicBezTo>
                  <a:cubicBezTo>
                    <a:pt x="16" y="3"/>
                    <a:pt x="13" y="5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0"/>
                    <a:pt x="8" y="0"/>
                    <a:pt x="6" y="1"/>
                  </a:cubicBezTo>
                  <a:cubicBezTo>
                    <a:pt x="5" y="3"/>
                    <a:pt x="6" y="6"/>
                    <a:pt x="5" y="8"/>
                  </a:cubicBezTo>
                  <a:cubicBezTo>
                    <a:pt x="4" y="9"/>
                    <a:pt x="2" y="10"/>
                    <a:pt x="2" y="11"/>
                  </a:cubicBezTo>
                  <a:cubicBezTo>
                    <a:pt x="1" y="12"/>
                    <a:pt x="2" y="13"/>
                    <a:pt x="2" y="13"/>
                  </a:cubicBezTo>
                  <a:cubicBezTo>
                    <a:pt x="1" y="14"/>
                    <a:pt x="0" y="15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-46038" y="1376363"/>
              <a:ext cx="217488" cy="101600"/>
            </a:xfrm>
            <a:custGeom>
              <a:avLst/>
              <a:gdLst>
                <a:gd name="T0" fmla="*/ 0 w 58"/>
                <a:gd name="T1" fmla="*/ 16 h 27"/>
                <a:gd name="T2" fmla="*/ 2 w 58"/>
                <a:gd name="T3" fmla="*/ 16 h 27"/>
                <a:gd name="T4" fmla="*/ 7 w 58"/>
                <a:gd name="T5" fmla="*/ 20 h 27"/>
                <a:gd name="T6" fmla="*/ 15 w 58"/>
                <a:gd name="T7" fmla="*/ 18 h 27"/>
                <a:gd name="T8" fmla="*/ 26 w 58"/>
                <a:gd name="T9" fmla="*/ 17 h 27"/>
                <a:gd name="T10" fmla="*/ 24 w 58"/>
                <a:gd name="T11" fmla="*/ 20 h 27"/>
                <a:gd name="T12" fmla="*/ 18 w 58"/>
                <a:gd name="T13" fmla="*/ 22 h 27"/>
                <a:gd name="T14" fmla="*/ 26 w 58"/>
                <a:gd name="T15" fmla="*/ 27 h 27"/>
                <a:gd name="T16" fmla="*/ 32 w 58"/>
                <a:gd name="T17" fmla="*/ 24 h 27"/>
                <a:gd name="T18" fmla="*/ 38 w 58"/>
                <a:gd name="T19" fmla="*/ 22 h 27"/>
                <a:gd name="T20" fmla="*/ 44 w 58"/>
                <a:gd name="T21" fmla="*/ 20 h 27"/>
                <a:gd name="T22" fmla="*/ 51 w 58"/>
                <a:gd name="T23" fmla="*/ 20 h 27"/>
                <a:gd name="T24" fmla="*/ 57 w 58"/>
                <a:gd name="T25" fmla="*/ 12 h 27"/>
                <a:gd name="T26" fmla="*/ 57 w 58"/>
                <a:gd name="T27" fmla="*/ 12 h 27"/>
                <a:gd name="T28" fmla="*/ 56 w 58"/>
                <a:gd name="T29" fmla="*/ 12 h 27"/>
                <a:gd name="T30" fmla="*/ 56 w 58"/>
                <a:gd name="T31" fmla="*/ 11 h 27"/>
                <a:gd name="T32" fmla="*/ 56 w 58"/>
                <a:gd name="T33" fmla="*/ 12 h 27"/>
                <a:gd name="T34" fmla="*/ 56 w 58"/>
                <a:gd name="T35" fmla="*/ 9 h 27"/>
                <a:gd name="T36" fmla="*/ 45 w 58"/>
                <a:gd name="T37" fmla="*/ 10 h 27"/>
                <a:gd name="T38" fmla="*/ 43 w 58"/>
                <a:gd name="T39" fmla="*/ 4 h 27"/>
                <a:gd name="T40" fmla="*/ 34 w 58"/>
                <a:gd name="T41" fmla="*/ 8 h 27"/>
                <a:gd name="T42" fmla="*/ 34 w 58"/>
                <a:gd name="T43" fmla="*/ 13 h 27"/>
                <a:gd name="T44" fmla="*/ 30 w 58"/>
                <a:gd name="T45" fmla="*/ 13 h 27"/>
                <a:gd name="T46" fmla="*/ 18 w 58"/>
                <a:gd name="T47" fmla="*/ 9 h 27"/>
                <a:gd name="T48" fmla="*/ 4 w 58"/>
                <a:gd name="T49" fmla="*/ 11 h 27"/>
                <a:gd name="T50" fmla="*/ 0 w 58"/>
                <a:gd name="T51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8" h="27">
                  <a:moveTo>
                    <a:pt x="0" y="16"/>
                  </a:moveTo>
                  <a:cubicBezTo>
                    <a:pt x="1" y="16"/>
                    <a:pt x="1" y="16"/>
                    <a:pt x="2" y="16"/>
                  </a:cubicBezTo>
                  <a:cubicBezTo>
                    <a:pt x="2" y="17"/>
                    <a:pt x="6" y="20"/>
                    <a:pt x="7" y="20"/>
                  </a:cubicBezTo>
                  <a:cubicBezTo>
                    <a:pt x="9" y="21"/>
                    <a:pt x="13" y="19"/>
                    <a:pt x="15" y="18"/>
                  </a:cubicBezTo>
                  <a:cubicBezTo>
                    <a:pt x="17" y="17"/>
                    <a:pt x="23" y="15"/>
                    <a:pt x="26" y="17"/>
                  </a:cubicBezTo>
                  <a:cubicBezTo>
                    <a:pt x="27" y="19"/>
                    <a:pt x="26" y="19"/>
                    <a:pt x="24" y="20"/>
                  </a:cubicBezTo>
                  <a:cubicBezTo>
                    <a:pt x="22" y="21"/>
                    <a:pt x="19" y="19"/>
                    <a:pt x="18" y="22"/>
                  </a:cubicBezTo>
                  <a:cubicBezTo>
                    <a:pt x="20" y="25"/>
                    <a:pt x="22" y="27"/>
                    <a:pt x="26" y="27"/>
                  </a:cubicBezTo>
                  <a:cubicBezTo>
                    <a:pt x="29" y="27"/>
                    <a:pt x="30" y="26"/>
                    <a:pt x="32" y="24"/>
                  </a:cubicBezTo>
                  <a:cubicBezTo>
                    <a:pt x="35" y="22"/>
                    <a:pt x="36" y="23"/>
                    <a:pt x="38" y="22"/>
                  </a:cubicBezTo>
                  <a:cubicBezTo>
                    <a:pt x="40" y="21"/>
                    <a:pt x="41" y="21"/>
                    <a:pt x="44" y="20"/>
                  </a:cubicBezTo>
                  <a:cubicBezTo>
                    <a:pt x="46" y="20"/>
                    <a:pt x="49" y="21"/>
                    <a:pt x="51" y="20"/>
                  </a:cubicBezTo>
                  <a:cubicBezTo>
                    <a:pt x="56" y="19"/>
                    <a:pt x="58" y="17"/>
                    <a:pt x="57" y="1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1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1"/>
                    <a:pt x="56" y="10"/>
                    <a:pt x="56" y="9"/>
                  </a:cubicBezTo>
                  <a:cubicBezTo>
                    <a:pt x="53" y="10"/>
                    <a:pt x="48" y="11"/>
                    <a:pt x="45" y="10"/>
                  </a:cubicBezTo>
                  <a:cubicBezTo>
                    <a:pt x="43" y="8"/>
                    <a:pt x="44" y="6"/>
                    <a:pt x="43" y="4"/>
                  </a:cubicBezTo>
                  <a:cubicBezTo>
                    <a:pt x="40" y="0"/>
                    <a:pt x="32" y="3"/>
                    <a:pt x="34" y="8"/>
                  </a:cubicBezTo>
                  <a:cubicBezTo>
                    <a:pt x="34" y="10"/>
                    <a:pt x="36" y="11"/>
                    <a:pt x="34" y="13"/>
                  </a:cubicBezTo>
                  <a:cubicBezTo>
                    <a:pt x="34" y="14"/>
                    <a:pt x="30" y="14"/>
                    <a:pt x="30" y="13"/>
                  </a:cubicBezTo>
                  <a:cubicBezTo>
                    <a:pt x="26" y="13"/>
                    <a:pt x="22" y="11"/>
                    <a:pt x="18" y="9"/>
                  </a:cubicBezTo>
                  <a:cubicBezTo>
                    <a:pt x="14" y="7"/>
                    <a:pt x="8" y="7"/>
                    <a:pt x="4" y="11"/>
                  </a:cubicBezTo>
                  <a:cubicBezTo>
                    <a:pt x="2" y="12"/>
                    <a:pt x="0" y="13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63513" y="1420813"/>
              <a:ext cx="4763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168275" y="142081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5400" y="1349376"/>
              <a:ext cx="71438" cy="22225"/>
            </a:xfrm>
            <a:custGeom>
              <a:avLst/>
              <a:gdLst>
                <a:gd name="T0" fmla="*/ 3 w 19"/>
                <a:gd name="T1" fmla="*/ 5 h 6"/>
                <a:gd name="T2" fmla="*/ 15 w 19"/>
                <a:gd name="T3" fmla="*/ 5 h 6"/>
                <a:gd name="T4" fmla="*/ 16 w 19"/>
                <a:gd name="T5" fmla="*/ 0 h 6"/>
                <a:gd name="T6" fmla="*/ 15 w 19"/>
                <a:gd name="T7" fmla="*/ 1 h 6"/>
                <a:gd name="T8" fmla="*/ 5 w 19"/>
                <a:gd name="T9" fmla="*/ 1 h 6"/>
                <a:gd name="T10" fmla="*/ 3 w 1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6">
                  <a:moveTo>
                    <a:pt x="3" y="5"/>
                  </a:moveTo>
                  <a:cubicBezTo>
                    <a:pt x="6" y="6"/>
                    <a:pt x="12" y="6"/>
                    <a:pt x="15" y="5"/>
                  </a:cubicBezTo>
                  <a:cubicBezTo>
                    <a:pt x="16" y="4"/>
                    <a:pt x="19" y="2"/>
                    <a:pt x="16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8" y="1"/>
                    <a:pt x="5" y="1"/>
                  </a:cubicBezTo>
                  <a:cubicBezTo>
                    <a:pt x="2" y="1"/>
                    <a:pt x="0" y="4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-139700" y="1357313"/>
              <a:ext cx="119063" cy="74613"/>
            </a:xfrm>
            <a:custGeom>
              <a:avLst/>
              <a:gdLst>
                <a:gd name="T0" fmla="*/ 9 w 32"/>
                <a:gd name="T1" fmla="*/ 17 h 20"/>
                <a:gd name="T2" fmla="*/ 9 w 32"/>
                <a:gd name="T3" fmla="*/ 18 h 20"/>
                <a:gd name="T4" fmla="*/ 15 w 32"/>
                <a:gd name="T5" fmla="*/ 12 h 20"/>
                <a:gd name="T6" fmla="*/ 21 w 32"/>
                <a:gd name="T7" fmla="*/ 10 h 20"/>
                <a:gd name="T8" fmla="*/ 23 w 32"/>
                <a:gd name="T9" fmla="*/ 13 h 20"/>
                <a:gd name="T10" fmla="*/ 29 w 32"/>
                <a:gd name="T11" fmla="*/ 9 h 20"/>
                <a:gd name="T12" fmla="*/ 32 w 32"/>
                <a:gd name="T13" fmla="*/ 4 h 20"/>
                <a:gd name="T14" fmla="*/ 24 w 32"/>
                <a:gd name="T15" fmla="*/ 2 h 20"/>
                <a:gd name="T16" fmla="*/ 21 w 32"/>
                <a:gd name="T17" fmla="*/ 4 h 20"/>
                <a:gd name="T18" fmla="*/ 14 w 32"/>
                <a:gd name="T19" fmla="*/ 5 h 20"/>
                <a:gd name="T20" fmla="*/ 9 w 32"/>
                <a:gd name="T21" fmla="*/ 11 h 20"/>
                <a:gd name="T22" fmla="*/ 1 w 32"/>
                <a:gd name="T23" fmla="*/ 14 h 20"/>
                <a:gd name="T24" fmla="*/ 9 w 32"/>
                <a:gd name="T25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20">
                  <a:moveTo>
                    <a:pt x="9" y="17"/>
                  </a:moveTo>
                  <a:cubicBezTo>
                    <a:pt x="9" y="17"/>
                    <a:pt x="9" y="18"/>
                    <a:pt x="9" y="18"/>
                  </a:cubicBezTo>
                  <a:cubicBezTo>
                    <a:pt x="12" y="20"/>
                    <a:pt x="14" y="14"/>
                    <a:pt x="15" y="12"/>
                  </a:cubicBezTo>
                  <a:cubicBezTo>
                    <a:pt x="17" y="11"/>
                    <a:pt x="20" y="11"/>
                    <a:pt x="21" y="10"/>
                  </a:cubicBezTo>
                  <a:cubicBezTo>
                    <a:pt x="22" y="11"/>
                    <a:pt x="22" y="13"/>
                    <a:pt x="23" y="13"/>
                  </a:cubicBezTo>
                  <a:cubicBezTo>
                    <a:pt x="27" y="15"/>
                    <a:pt x="28" y="11"/>
                    <a:pt x="29" y="9"/>
                  </a:cubicBezTo>
                  <a:cubicBezTo>
                    <a:pt x="29" y="8"/>
                    <a:pt x="32" y="5"/>
                    <a:pt x="32" y="4"/>
                  </a:cubicBezTo>
                  <a:cubicBezTo>
                    <a:pt x="32" y="0"/>
                    <a:pt x="26" y="1"/>
                    <a:pt x="24" y="2"/>
                  </a:cubicBezTo>
                  <a:cubicBezTo>
                    <a:pt x="23" y="3"/>
                    <a:pt x="23" y="3"/>
                    <a:pt x="21" y="4"/>
                  </a:cubicBezTo>
                  <a:cubicBezTo>
                    <a:pt x="19" y="5"/>
                    <a:pt x="16" y="4"/>
                    <a:pt x="14" y="5"/>
                  </a:cubicBezTo>
                  <a:cubicBezTo>
                    <a:pt x="11" y="6"/>
                    <a:pt x="12" y="10"/>
                    <a:pt x="9" y="11"/>
                  </a:cubicBezTo>
                  <a:cubicBezTo>
                    <a:pt x="7" y="12"/>
                    <a:pt x="2" y="11"/>
                    <a:pt x="1" y="14"/>
                  </a:cubicBezTo>
                  <a:cubicBezTo>
                    <a:pt x="0" y="18"/>
                    <a:pt x="7" y="17"/>
                    <a:pt x="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-196850" y="1470026"/>
              <a:ext cx="169863" cy="115888"/>
            </a:xfrm>
            <a:custGeom>
              <a:avLst/>
              <a:gdLst>
                <a:gd name="T0" fmla="*/ 4 w 45"/>
                <a:gd name="T1" fmla="*/ 24 h 31"/>
                <a:gd name="T2" fmla="*/ 9 w 45"/>
                <a:gd name="T3" fmla="*/ 28 h 31"/>
                <a:gd name="T4" fmla="*/ 16 w 45"/>
                <a:gd name="T5" fmla="*/ 29 h 31"/>
                <a:gd name="T6" fmla="*/ 23 w 45"/>
                <a:gd name="T7" fmla="*/ 22 h 31"/>
                <a:gd name="T8" fmla="*/ 30 w 45"/>
                <a:gd name="T9" fmla="*/ 17 h 31"/>
                <a:gd name="T10" fmla="*/ 38 w 45"/>
                <a:gd name="T11" fmla="*/ 10 h 31"/>
                <a:gd name="T12" fmla="*/ 42 w 45"/>
                <a:gd name="T13" fmla="*/ 8 h 31"/>
                <a:gd name="T14" fmla="*/ 44 w 45"/>
                <a:gd name="T15" fmla="*/ 5 h 31"/>
                <a:gd name="T16" fmla="*/ 37 w 45"/>
                <a:gd name="T17" fmla="*/ 2 h 31"/>
                <a:gd name="T18" fmla="*/ 30 w 45"/>
                <a:gd name="T19" fmla="*/ 3 h 31"/>
                <a:gd name="T20" fmla="*/ 25 w 45"/>
                <a:gd name="T21" fmla="*/ 2 h 31"/>
                <a:gd name="T22" fmla="*/ 25 w 45"/>
                <a:gd name="T23" fmla="*/ 1 h 31"/>
                <a:gd name="T24" fmla="*/ 15 w 45"/>
                <a:gd name="T25" fmla="*/ 1 h 31"/>
                <a:gd name="T26" fmla="*/ 5 w 45"/>
                <a:gd name="T27" fmla="*/ 3 h 31"/>
                <a:gd name="T28" fmla="*/ 6 w 45"/>
                <a:gd name="T29" fmla="*/ 7 h 31"/>
                <a:gd name="T30" fmla="*/ 4 w 45"/>
                <a:gd name="T31" fmla="*/ 14 h 31"/>
                <a:gd name="T32" fmla="*/ 1 w 45"/>
                <a:gd name="T33" fmla="*/ 20 h 31"/>
                <a:gd name="T34" fmla="*/ 4 w 45"/>
                <a:gd name="T35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31">
                  <a:moveTo>
                    <a:pt x="4" y="24"/>
                  </a:moveTo>
                  <a:cubicBezTo>
                    <a:pt x="6" y="24"/>
                    <a:pt x="7" y="26"/>
                    <a:pt x="9" y="28"/>
                  </a:cubicBezTo>
                  <a:cubicBezTo>
                    <a:pt x="12" y="31"/>
                    <a:pt x="12" y="30"/>
                    <a:pt x="16" y="29"/>
                  </a:cubicBezTo>
                  <a:cubicBezTo>
                    <a:pt x="19" y="28"/>
                    <a:pt x="27" y="26"/>
                    <a:pt x="23" y="22"/>
                  </a:cubicBezTo>
                  <a:cubicBezTo>
                    <a:pt x="25" y="21"/>
                    <a:pt x="27" y="19"/>
                    <a:pt x="30" y="17"/>
                  </a:cubicBezTo>
                  <a:cubicBezTo>
                    <a:pt x="33" y="15"/>
                    <a:pt x="35" y="12"/>
                    <a:pt x="38" y="10"/>
                  </a:cubicBezTo>
                  <a:cubicBezTo>
                    <a:pt x="40" y="9"/>
                    <a:pt x="41" y="9"/>
                    <a:pt x="42" y="8"/>
                  </a:cubicBezTo>
                  <a:cubicBezTo>
                    <a:pt x="44" y="7"/>
                    <a:pt x="45" y="6"/>
                    <a:pt x="44" y="5"/>
                  </a:cubicBezTo>
                  <a:cubicBezTo>
                    <a:pt x="43" y="3"/>
                    <a:pt x="39" y="3"/>
                    <a:pt x="37" y="2"/>
                  </a:cubicBezTo>
                  <a:cubicBezTo>
                    <a:pt x="34" y="2"/>
                    <a:pt x="32" y="3"/>
                    <a:pt x="30" y="3"/>
                  </a:cubicBezTo>
                  <a:cubicBezTo>
                    <a:pt x="27" y="4"/>
                    <a:pt x="26" y="3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1"/>
                    <a:pt x="15" y="1"/>
                  </a:cubicBezTo>
                  <a:cubicBezTo>
                    <a:pt x="11" y="2"/>
                    <a:pt x="8" y="1"/>
                    <a:pt x="5" y="3"/>
                  </a:cubicBezTo>
                  <a:cubicBezTo>
                    <a:pt x="5" y="5"/>
                    <a:pt x="5" y="6"/>
                    <a:pt x="6" y="7"/>
                  </a:cubicBezTo>
                  <a:cubicBezTo>
                    <a:pt x="6" y="10"/>
                    <a:pt x="6" y="10"/>
                    <a:pt x="4" y="14"/>
                  </a:cubicBezTo>
                  <a:cubicBezTo>
                    <a:pt x="2" y="16"/>
                    <a:pt x="2" y="17"/>
                    <a:pt x="1" y="20"/>
                  </a:cubicBezTo>
                  <a:cubicBezTo>
                    <a:pt x="1" y="23"/>
                    <a:pt x="0" y="22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-20638" y="1511301"/>
              <a:ext cx="4763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-73025" y="1511301"/>
              <a:ext cx="330200" cy="153988"/>
            </a:xfrm>
            <a:custGeom>
              <a:avLst/>
              <a:gdLst>
                <a:gd name="T0" fmla="*/ 64 w 88"/>
                <a:gd name="T1" fmla="*/ 9 h 41"/>
                <a:gd name="T2" fmla="*/ 62 w 88"/>
                <a:gd name="T3" fmla="*/ 5 h 41"/>
                <a:gd name="T4" fmla="*/ 60 w 88"/>
                <a:gd name="T5" fmla="*/ 2 h 41"/>
                <a:gd name="T6" fmla="*/ 55 w 88"/>
                <a:gd name="T7" fmla="*/ 0 h 41"/>
                <a:gd name="T8" fmla="*/ 54 w 88"/>
                <a:gd name="T9" fmla="*/ 8 h 41"/>
                <a:gd name="T10" fmla="*/ 52 w 88"/>
                <a:gd name="T11" fmla="*/ 13 h 41"/>
                <a:gd name="T12" fmla="*/ 48 w 88"/>
                <a:gd name="T13" fmla="*/ 5 h 41"/>
                <a:gd name="T14" fmla="*/ 39 w 88"/>
                <a:gd name="T15" fmla="*/ 5 h 41"/>
                <a:gd name="T16" fmla="*/ 38 w 88"/>
                <a:gd name="T17" fmla="*/ 11 h 41"/>
                <a:gd name="T18" fmla="*/ 32 w 88"/>
                <a:gd name="T19" fmla="*/ 6 h 41"/>
                <a:gd name="T20" fmla="*/ 29 w 88"/>
                <a:gd name="T21" fmla="*/ 6 h 41"/>
                <a:gd name="T22" fmla="*/ 26 w 88"/>
                <a:gd name="T23" fmla="*/ 5 h 41"/>
                <a:gd name="T24" fmla="*/ 20 w 88"/>
                <a:gd name="T25" fmla="*/ 4 h 41"/>
                <a:gd name="T26" fmla="*/ 18 w 88"/>
                <a:gd name="T27" fmla="*/ 0 h 41"/>
                <a:gd name="T28" fmla="*/ 14 w 88"/>
                <a:gd name="T29" fmla="*/ 2 h 41"/>
                <a:gd name="T30" fmla="*/ 14 w 88"/>
                <a:gd name="T31" fmla="*/ 2 h 41"/>
                <a:gd name="T32" fmla="*/ 6 w 88"/>
                <a:gd name="T33" fmla="*/ 4 h 41"/>
                <a:gd name="T34" fmla="*/ 1 w 88"/>
                <a:gd name="T35" fmla="*/ 10 h 41"/>
                <a:gd name="T36" fmla="*/ 4 w 88"/>
                <a:gd name="T37" fmla="*/ 16 h 41"/>
                <a:gd name="T38" fmla="*/ 12 w 88"/>
                <a:gd name="T39" fmla="*/ 15 h 41"/>
                <a:gd name="T40" fmla="*/ 15 w 88"/>
                <a:gd name="T41" fmla="*/ 16 h 41"/>
                <a:gd name="T42" fmla="*/ 7 w 88"/>
                <a:gd name="T43" fmla="*/ 19 h 41"/>
                <a:gd name="T44" fmla="*/ 6 w 88"/>
                <a:gd name="T45" fmla="*/ 25 h 41"/>
                <a:gd name="T46" fmla="*/ 17 w 88"/>
                <a:gd name="T47" fmla="*/ 23 h 41"/>
                <a:gd name="T48" fmla="*/ 23 w 88"/>
                <a:gd name="T49" fmla="*/ 23 h 41"/>
                <a:gd name="T50" fmla="*/ 31 w 88"/>
                <a:gd name="T51" fmla="*/ 25 h 41"/>
                <a:gd name="T52" fmla="*/ 13 w 88"/>
                <a:gd name="T53" fmla="*/ 27 h 41"/>
                <a:gd name="T54" fmla="*/ 11 w 88"/>
                <a:gd name="T55" fmla="*/ 30 h 41"/>
                <a:gd name="T56" fmla="*/ 19 w 88"/>
                <a:gd name="T57" fmla="*/ 33 h 41"/>
                <a:gd name="T58" fmla="*/ 28 w 88"/>
                <a:gd name="T59" fmla="*/ 39 h 41"/>
                <a:gd name="T60" fmla="*/ 46 w 88"/>
                <a:gd name="T61" fmla="*/ 37 h 41"/>
                <a:gd name="T62" fmla="*/ 53 w 88"/>
                <a:gd name="T63" fmla="*/ 35 h 41"/>
                <a:gd name="T64" fmla="*/ 56 w 88"/>
                <a:gd name="T65" fmla="*/ 36 h 41"/>
                <a:gd name="T66" fmla="*/ 60 w 88"/>
                <a:gd name="T67" fmla="*/ 35 h 41"/>
                <a:gd name="T68" fmla="*/ 65 w 88"/>
                <a:gd name="T69" fmla="*/ 36 h 41"/>
                <a:gd name="T70" fmla="*/ 71 w 88"/>
                <a:gd name="T71" fmla="*/ 37 h 41"/>
                <a:gd name="T72" fmla="*/ 79 w 88"/>
                <a:gd name="T73" fmla="*/ 38 h 41"/>
                <a:gd name="T74" fmla="*/ 77 w 88"/>
                <a:gd name="T75" fmla="*/ 30 h 41"/>
                <a:gd name="T76" fmla="*/ 84 w 88"/>
                <a:gd name="T77" fmla="*/ 30 h 41"/>
                <a:gd name="T78" fmla="*/ 79 w 88"/>
                <a:gd name="T79" fmla="*/ 24 h 41"/>
                <a:gd name="T80" fmla="*/ 75 w 88"/>
                <a:gd name="T81" fmla="*/ 23 h 41"/>
                <a:gd name="T82" fmla="*/ 69 w 88"/>
                <a:gd name="T83" fmla="*/ 20 h 41"/>
                <a:gd name="T84" fmla="*/ 67 w 88"/>
                <a:gd name="T85" fmla="*/ 13 h 41"/>
                <a:gd name="T86" fmla="*/ 64 w 88"/>
                <a:gd name="T87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8" h="41">
                  <a:moveTo>
                    <a:pt x="64" y="9"/>
                  </a:moveTo>
                  <a:cubicBezTo>
                    <a:pt x="62" y="7"/>
                    <a:pt x="63" y="7"/>
                    <a:pt x="62" y="5"/>
                  </a:cubicBezTo>
                  <a:cubicBezTo>
                    <a:pt x="62" y="3"/>
                    <a:pt x="61" y="3"/>
                    <a:pt x="60" y="2"/>
                  </a:cubicBezTo>
                  <a:cubicBezTo>
                    <a:pt x="59" y="2"/>
                    <a:pt x="56" y="0"/>
                    <a:pt x="55" y="0"/>
                  </a:cubicBezTo>
                  <a:cubicBezTo>
                    <a:pt x="52" y="0"/>
                    <a:pt x="54" y="5"/>
                    <a:pt x="54" y="8"/>
                  </a:cubicBezTo>
                  <a:cubicBezTo>
                    <a:pt x="54" y="10"/>
                    <a:pt x="52" y="11"/>
                    <a:pt x="52" y="13"/>
                  </a:cubicBezTo>
                  <a:cubicBezTo>
                    <a:pt x="49" y="12"/>
                    <a:pt x="51" y="7"/>
                    <a:pt x="48" y="5"/>
                  </a:cubicBezTo>
                  <a:cubicBezTo>
                    <a:pt x="47" y="4"/>
                    <a:pt x="41" y="3"/>
                    <a:pt x="39" y="5"/>
                  </a:cubicBezTo>
                  <a:cubicBezTo>
                    <a:pt x="38" y="6"/>
                    <a:pt x="40" y="10"/>
                    <a:pt x="38" y="11"/>
                  </a:cubicBezTo>
                  <a:cubicBezTo>
                    <a:pt x="36" y="12"/>
                    <a:pt x="35" y="7"/>
                    <a:pt x="32" y="6"/>
                  </a:cubicBezTo>
                  <a:cubicBezTo>
                    <a:pt x="31" y="6"/>
                    <a:pt x="30" y="6"/>
                    <a:pt x="29" y="6"/>
                  </a:cubicBezTo>
                  <a:cubicBezTo>
                    <a:pt x="27" y="6"/>
                    <a:pt x="27" y="5"/>
                    <a:pt x="26" y="5"/>
                  </a:cubicBezTo>
                  <a:cubicBezTo>
                    <a:pt x="23" y="4"/>
                    <a:pt x="21" y="7"/>
                    <a:pt x="20" y="4"/>
                  </a:cubicBezTo>
                  <a:cubicBezTo>
                    <a:pt x="19" y="2"/>
                    <a:pt x="20" y="1"/>
                    <a:pt x="18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2" y="3"/>
                    <a:pt x="8" y="3"/>
                    <a:pt x="6" y="4"/>
                  </a:cubicBezTo>
                  <a:cubicBezTo>
                    <a:pt x="4" y="5"/>
                    <a:pt x="2" y="8"/>
                    <a:pt x="1" y="10"/>
                  </a:cubicBezTo>
                  <a:cubicBezTo>
                    <a:pt x="1" y="13"/>
                    <a:pt x="2" y="15"/>
                    <a:pt x="4" y="16"/>
                  </a:cubicBezTo>
                  <a:cubicBezTo>
                    <a:pt x="7" y="17"/>
                    <a:pt x="9" y="15"/>
                    <a:pt x="12" y="15"/>
                  </a:cubicBezTo>
                  <a:cubicBezTo>
                    <a:pt x="13" y="15"/>
                    <a:pt x="14" y="14"/>
                    <a:pt x="15" y="16"/>
                  </a:cubicBezTo>
                  <a:cubicBezTo>
                    <a:pt x="17" y="20"/>
                    <a:pt x="9" y="19"/>
                    <a:pt x="7" y="19"/>
                  </a:cubicBezTo>
                  <a:cubicBezTo>
                    <a:pt x="3" y="19"/>
                    <a:pt x="0" y="24"/>
                    <a:pt x="6" y="25"/>
                  </a:cubicBezTo>
                  <a:cubicBezTo>
                    <a:pt x="10" y="25"/>
                    <a:pt x="13" y="23"/>
                    <a:pt x="17" y="23"/>
                  </a:cubicBezTo>
                  <a:cubicBezTo>
                    <a:pt x="19" y="23"/>
                    <a:pt x="20" y="23"/>
                    <a:pt x="23" y="23"/>
                  </a:cubicBezTo>
                  <a:cubicBezTo>
                    <a:pt x="25" y="24"/>
                    <a:pt x="31" y="22"/>
                    <a:pt x="31" y="25"/>
                  </a:cubicBezTo>
                  <a:cubicBezTo>
                    <a:pt x="25" y="27"/>
                    <a:pt x="19" y="26"/>
                    <a:pt x="13" y="27"/>
                  </a:cubicBezTo>
                  <a:cubicBezTo>
                    <a:pt x="11" y="28"/>
                    <a:pt x="9" y="28"/>
                    <a:pt x="11" y="30"/>
                  </a:cubicBezTo>
                  <a:cubicBezTo>
                    <a:pt x="12" y="33"/>
                    <a:pt x="17" y="32"/>
                    <a:pt x="19" y="33"/>
                  </a:cubicBezTo>
                  <a:cubicBezTo>
                    <a:pt x="23" y="35"/>
                    <a:pt x="24" y="38"/>
                    <a:pt x="28" y="39"/>
                  </a:cubicBezTo>
                  <a:cubicBezTo>
                    <a:pt x="33" y="41"/>
                    <a:pt x="41" y="39"/>
                    <a:pt x="46" y="37"/>
                  </a:cubicBezTo>
                  <a:cubicBezTo>
                    <a:pt x="49" y="37"/>
                    <a:pt x="51" y="35"/>
                    <a:pt x="53" y="35"/>
                  </a:cubicBezTo>
                  <a:cubicBezTo>
                    <a:pt x="54" y="35"/>
                    <a:pt x="55" y="36"/>
                    <a:pt x="56" y="36"/>
                  </a:cubicBezTo>
                  <a:cubicBezTo>
                    <a:pt x="58" y="36"/>
                    <a:pt x="59" y="36"/>
                    <a:pt x="60" y="35"/>
                  </a:cubicBezTo>
                  <a:cubicBezTo>
                    <a:pt x="63" y="35"/>
                    <a:pt x="63" y="35"/>
                    <a:pt x="65" y="36"/>
                  </a:cubicBezTo>
                  <a:cubicBezTo>
                    <a:pt x="67" y="37"/>
                    <a:pt x="69" y="36"/>
                    <a:pt x="71" y="37"/>
                  </a:cubicBezTo>
                  <a:cubicBezTo>
                    <a:pt x="74" y="38"/>
                    <a:pt x="76" y="41"/>
                    <a:pt x="79" y="38"/>
                  </a:cubicBezTo>
                  <a:cubicBezTo>
                    <a:pt x="82" y="34"/>
                    <a:pt x="76" y="34"/>
                    <a:pt x="77" y="30"/>
                  </a:cubicBezTo>
                  <a:cubicBezTo>
                    <a:pt x="78" y="30"/>
                    <a:pt x="83" y="31"/>
                    <a:pt x="84" y="30"/>
                  </a:cubicBezTo>
                  <a:cubicBezTo>
                    <a:pt x="88" y="28"/>
                    <a:pt x="81" y="25"/>
                    <a:pt x="79" y="24"/>
                  </a:cubicBezTo>
                  <a:cubicBezTo>
                    <a:pt x="77" y="24"/>
                    <a:pt x="76" y="24"/>
                    <a:pt x="75" y="23"/>
                  </a:cubicBezTo>
                  <a:cubicBezTo>
                    <a:pt x="73" y="23"/>
                    <a:pt x="70" y="22"/>
                    <a:pt x="69" y="20"/>
                  </a:cubicBezTo>
                  <a:cubicBezTo>
                    <a:pt x="66" y="18"/>
                    <a:pt x="67" y="17"/>
                    <a:pt x="67" y="13"/>
                  </a:cubicBezTo>
                  <a:cubicBezTo>
                    <a:pt x="67" y="11"/>
                    <a:pt x="65" y="10"/>
                    <a:pt x="6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1023938" y="1508126"/>
              <a:ext cx="44450" cy="52388"/>
            </a:xfrm>
            <a:custGeom>
              <a:avLst/>
              <a:gdLst>
                <a:gd name="T0" fmla="*/ 0 w 12"/>
                <a:gd name="T1" fmla="*/ 9 h 14"/>
                <a:gd name="T2" fmla="*/ 2 w 12"/>
                <a:gd name="T3" fmla="*/ 11 h 14"/>
                <a:gd name="T4" fmla="*/ 4 w 12"/>
                <a:gd name="T5" fmla="*/ 13 h 14"/>
                <a:gd name="T6" fmla="*/ 7 w 12"/>
                <a:gd name="T7" fmla="*/ 14 h 14"/>
                <a:gd name="T8" fmla="*/ 8 w 12"/>
                <a:gd name="T9" fmla="*/ 13 h 14"/>
                <a:gd name="T10" fmla="*/ 10 w 12"/>
                <a:gd name="T11" fmla="*/ 13 h 14"/>
                <a:gd name="T12" fmla="*/ 11 w 12"/>
                <a:gd name="T13" fmla="*/ 11 h 14"/>
                <a:gd name="T14" fmla="*/ 11 w 12"/>
                <a:gd name="T15" fmla="*/ 8 h 14"/>
                <a:gd name="T16" fmla="*/ 12 w 12"/>
                <a:gd name="T17" fmla="*/ 6 h 14"/>
                <a:gd name="T18" fmla="*/ 9 w 12"/>
                <a:gd name="T19" fmla="*/ 4 h 14"/>
                <a:gd name="T20" fmla="*/ 9 w 12"/>
                <a:gd name="T21" fmla="*/ 3 h 14"/>
                <a:gd name="T22" fmla="*/ 7 w 12"/>
                <a:gd name="T23" fmla="*/ 2 h 14"/>
                <a:gd name="T24" fmla="*/ 4 w 12"/>
                <a:gd name="T25" fmla="*/ 1 h 14"/>
                <a:gd name="T26" fmla="*/ 4 w 12"/>
                <a:gd name="T27" fmla="*/ 1 h 14"/>
                <a:gd name="T28" fmla="*/ 2 w 12"/>
                <a:gd name="T29" fmla="*/ 0 h 14"/>
                <a:gd name="T30" fmla="*/ 2 w 12"/>
                <a:gd name="T31" fmla="*/ 3 h 14"/>
                <a:gd name="T32" fmla="*/ 1 w 12"/>
                <a:gd name="T33" fmla="*/ 5 h 14"/>
                <a:gd name="T34" fmla="*/ 1 w 12"/>
                <a:gd name="T35" fmla="*/ 6 h 14"/>
                <a:gd name="T36" fmla="*/ 0 w 12"/>
                <a:gd name="T3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" h="14">
                  <a:moveTo>
                    <a:pt x="0" y="9"/>
                  </a:moveTo>
                  <a:cubicBezTo>
                    <a:pt x="1" y="10"/>
                    <a:pt x="2" y="10"/>
                    <a:pt x="2" y="11"/>
                  </a:cubicBezTo>
                  <a:cubicBezTo>
                    <a:pt x="3" y="12"/>
                    <a:pt x="2" y="12"/>
                    <a:pt x="4" y="13"/>
                  </a:cubicBezTo>
                  <a:cubicBezTo>
                    <a:pt x="4" y="14"/>
                    <a:pt x="6" y="14"/>
                    <a:pt x="7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9" y="13"/>
                    <a:pt x="10" y="13"/>
                    <a:pt x="10" y="13"/>
                  </a:cubicBezTo>
                  <a:cubicBezTo>
                    <a:pt x="11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1" y="4"/>
                    <a:pt x="10" y="5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6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0" y="2"/>
                    <a:pt x="2" y="2"/>
                    <a:pt x="2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0" y="8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-962025" y="1560513"/>
              <a:ext cx="2085975" cy="1398588"/>
            </a:xfrm>
            <a:custGeom>
              <a:avLst/>
              <a:gdLst>
                <a:gd name="T0" fmla="*/ 433 w 556"/>
                <a:gd name="T1" fmla="*/ 371 h 372"/>
                <a:gd name="T2" fmla="*/ 406 w 556"/>
                <a:gd name="T3" fmla="*/ 346 h 372"/>
                <a:gd name="T4" fmla="*/ 386 w 556"/>
                <a:gd name="T5" fmla="*/ 316 h 372"/>
                <a:gd name="T6" fmla="*/ 367 w 556"/>
                <a:gd name="T7" fmla="*/ 317 h 372"/>
                <a:gd name="T8" fmla="*/ 340 w 556"/>
                <a:gd name="T9" fmla="*/ 284 h 372"/>
                <a:gd name="T10" fmla="*/ 371 w 556"/>
                <a:gd name="T11" fmla="*/ 265 h 372"/>
                <a:gd name="T12" fmla="*/ 400 w 556"/>
                <a:gd name="T13" fmla="*/ 262 h 372"/>
                <a:gd name="T14" fmla="*/ 419 w 556"/>
                <a:gd name="T15" fmla="*/ 257 h 372"/>
                <a:gd name="T16" fmla="*/ 453 w 556"/>
                <a:gd name="T17" fmla="*/ 209 h 372"/>
                <a:gd name="T18" fmla="*/ 492 w 556"/>
                <a:gd name="T19" fmla="*/ 184 h 372"/>
                <a:gd name="T20" fmla="*/ 516 w 556"/>
                <a:gd name="T21" fmla="*/ 174 h 372"/>
                <a:gd name="T22" fmla="*/ 479 w 556"/>
                <a:gd name="T23" fmla="*/ 166 h 372"/>
                <a:gd name="T24" fmla="*/ 495 w 556"/>
                <a:gd name="T25" fmla="*/ 151 h 372"/>
                <a:gd name="T26" fmla="*/ 527 w 556"/>
                <a:gd name="T27" fmla="*/ 164 h 372"/>
                <a:gd name="T28" fmla="*/ 552 w 556"/>
                <a:gd name="T29" fmla="*/ 157 h 372"/>
                <a:gd name="T30" fmla="*/ 526 w 556"/>
                <a:gd name="T31" fmla="*/ 126 h 372"/>
                <a:gd name="T32" fmla="*/ 507 w 556"/>
                <a:gd name="T33" fmla="*/ 99 h 372"/>
                <a:gd name="T34" fmla="*/ 470 w 556"/>
                <a:gd name="T35" fmla="*/ 85 h 372"/>
                <a:gd name="T36" fmla="*/ 430 w 556"/>
                <a:gd name="T37" fmla="*/ 78 h 372"/>
                <a:gd name="T38" fmla="*/ 429 w 556"/>
                <a:gd name="T39" fmla="*/ 133 h 372"/>
                <a:gd name="T40" fmla="*/ 410 w 556"/>
                <a:gd name="T41" fmla="*/ 120 h 372"/>
                <a:gd name="T42" fmla="*/ 365 w 556"/>
                <a:gd name="T43" fmla="*/ 110 h 372"/>
                <a:gd name="T44" fmla="*/ 361 w 556"/>
                <a:gd name="T45" fmla="*/ 75 h 372"/>
                <a:gd name="T46" fmla="*/ 387 w 556"/>
                <a:gd name="T47" fmla="*/ 55 h 372"/>
                <a:gd name="T48" fmla="*/ 388 w 556"/>
                <a:gd name="T49" fmla="*/ 50 h 372"/>
                <a:gd name="T50" fmla="*/ 413 w 556"/>
                <a:gd name="T51" fmla="*/ 43 h 372"/>
                <a:gd name="T52" fmla="*/ 413 w 556"/>
                <a:gd name="T53" fmla="*/ 22 h 372"/>
                <a:gd name="T54" fmla="*/ 384 w 556"/>
                <a:gd name="T55" fmla="*/ 33 h 372"/>
                <a:gd name="T56" fmla="*/ 368 w 556"/>
                <a:gd name="T57" fmla="*/ 13 h 372"/>
                <a:gd name="T58" fmla="*/ 346 w 556"/>
                <a:gd name="T59" fmla="*/ 14 h 372"/>
                <a:gd name="T60" fmla="*/ 352 w 556"/>
                <a:gd name="T61" fmla="*/ 36 h 372"/>
                <a:gd name="T62" fmla="*/ 333 w 556"/>
                <a:gd name="T63" fmla="*/ 22 h 372"/>
                <a:gd name="T64" fmla="*/ 323 w 556"/>
                <a:gd name="T65" fmla="*/ 34 h 372"/>
                <a:gd name="T66" fmla="*/ 293 w 556"/>
                <a:gd name="T67" fmla="*/ 39 h 372"/>
                <a:gd name="T68" fmla="*/ 262 w 556"/>
                <a:gd name="T69" fmla="*/ 34 h 372"/>
                <a:gd name="T70" fmla="*/ 234 w 556"/>
                <a:gd name="T71" fmla="*/ 22 h 372"/>
                <a:gd name="T72" fmla="*/ 211 w 556"/>
                <a:gd name="T73" fmla="*/ 21 h 372"/>
                <a:gd name="T74" fmla="*/ 189 w 556"/>
                <a:gd name="T75" fmla="*/ 17 h 372"/>
                <a:gd name="T76" fmla="*/ 146 w 556"/>
                <a:gd name="T77" fmla="*/ 24 h 372"/>
                <a:gd name="T78" fmla="*/ 108 w 556"/>
                <a:gd name="T79" fmla="*/ 14 h 372"/>
                <a:gd name="T80" fmla="*/ 65 w 556"/>
                <a:gd name="T81" fmla="*/ 8 h 372"/>
                <a:gd name="T82" fmla="*/ 37 w 556"/>
                <a:gd name="T83" fmla="*/ 14 h 372"/>
                <a:gd name="T84" fmla="*/ 22 w 556"/>
                <a:gd name="T85" fmla="*/ 38 h 372"/>
                <a:gd name="T86" fmla="*/ 5 w 556"/>
                <a:gd name="T87" fmla="*/ 47 h 372"/>
                <a:gd name="T88" fmla="*/ 15 w 556"/>
                <a:gd name="T89" fmla="*/ 73 h 372"/>
                <a:gd name="T90" fmla="*/ 50 w 556"/>
                <a:gd name="T91" fmla="*/ 101 h 372"/>
                <a:gd name="T92" fmla="*/ 17 w 556"/>
                <a:gd name="T93" fmla="*/ 127 h 372"/>
                <a:gd name="T94" fmla="*/ 65 w 556"/>
                <a:gd name="T95" fmla="*/ 104 h 372"/>
                <a:gd name="T96" fmla="*/ 96 w 556"/>
                <a:gd name="T97" fmla="*/ 83 h 372"/>
                <a:gd name="T98" fmla="*/ 133 w 556"/>
                <a:gd name="T99" fmla="*/ 94 h 372"/>
                <a:gd name="T100" fmla="*/ 172 w 556"/>
                <a:gd name="T101" fmla="*/ 112 h 372"/>
                <a:gd name="T102" fmla="*/ 195 w 556"/>
                <a:gd name="T103" fmla="*/ 147 h 372"/>
                <a:gd name="T104" fmla="*/ 222 w 556"/>
                <a:gd name="T105" fmla="*/ 165 h 372"/>
                <a:gd name="T106" fmla="*/ 191 w 556"/>
                <a:gd name="T107" fmla="*/ 155 h 372"/>
                <a:gd name="T108" fmla="*/ 210 w 556"/>
                <a:gd name="T109" fmla="*/ 194 h 372"/>
                <a:gd name="T110" fmla="*/ 227 w 556"/>
                <a:gd name="T111" fmla="*/ 233 h 372"/>
                <a:gd name="T112" fmla="*/ 255 w 556"/>
                <a:gd name="T113" fmla="*/ 267 h 372"/>
                <a:gd name="T114" fmla="*/ 278 w 556"/>
                <a:gd name="T115" fmla="*/ 288 h 372"/>
                <a:gd name="T116" fmla="*/ 255 w 556"/>
                <a:gd name="T117" fmla="*/ 254 h 372"/>
                <a:gd name="T118" fmla="*/ 289 w 556"/>
                <a:gd name="T119" fmla="*/ 285 h 372"/>
                <a:gd name="T120" fmla="*/ 313 w 556"/>
                <a:gd name="T121" fmla="*/ 321 h 372"/>
                <a:gd name="T122" fmla="*/ 359 w 556"/>
                <a:gd name="T123" fmla="*/ 330 h 372"/>
                <a:gd name="T124" fmla="*/ 393 w 556"/>
                <a:gd name="T125" fmla="*/ 353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6" h="372">
                  <a:moveTo>
                    <a:pt x="407" y="363"/>
                  </a:moveTo>
                  <a:cubicBezTo>
                    <a:pt x="410" y="364"/>
                    <a:pt x="410" y="367"/>
                    <a:pt x="414" y="368"/>
                  </a:cubicBezTo>
                  <a:cubicBezTo>
                    <a:pt x="415" y="368"/>
                    <a:pt x="420" y="369"/>
                    <a:pt x="421" y="369"/>
                  </a:cubicBezTo>
                  <a:cubicBezTo>
                    <a:pt x="422" y="368"/>
                    <a:pt x="421" y="367"/>
                    <a:pt x="422" y="366"/>
                  </a:cubicBezTo>
                  <a:cubicBezTo>
                    <a:pt x="422" y="365"/>
                    <a:pt x="424" y="365"/>
                    <a:pt x="425" y="364"/>
                  </a:cubicBezTo>
                  <a:cubicBezTo>
                    <a:pt x="427" y="364"/>
                    <a:pt x="430" y="363"/>
                    <a:pt x="432" y="366"/>
                  </a:cubicBezTo>
                  <a:cubicBezTo>
                    <a:pt x="433" y="368"/>
                    <a:pt x="432" y="370"/>
                    <a:pt x="433" y="371"/>
                  </a:cubicBezTo>
                  <a:cubicBezTo>
                    <a:pt x="434" y="372"/>
                    <a:pt x="439" y="371"/>
                    <a:pt x="440" y="371"/>
                  </a:cubicBezTo>
                  <a:cubicBezTo>
                    <a:pt x="442" y="369"/>
                    <a:pt x="440" y="367"/>
                    <a:pt x="439" y="366"/>
                  </a:cubicBezTo>
                  <a:cubicBezTo>
                    <a:pt x="438" y="365"/>
                    <a:pt x="437" y="365"/>
                    <a:pt x="437" y="365"/>
                  </a:cubicBezTo>
                  <a:cubicBezTo>
                    <a:pt x="436" y="365"/>
                    <a:pt x="437" y="363"/>
                    <a:pt x="436" y="363"/>
                  </a:cubicBezTo>
                  <a:cubicBezTo>
                    <a:pt x="435" y="362"/>
                    <a:pt x="429" y="360"/>
                    <a:pt x="427" y="360"/>
                  </a:cubicBezTo>
                  <a:cubicBezTo>
                    <a:pt x="422" y="358"/>
                    <a:pt x="415" y="364"/>
                    <a:pt x="411" y="360"/>
                  </a:cubicBezTo>
                  <a:cubicBezTo>
                    <a:pt x="407" y="356"/>
                    <a:pt x="404" y="352"/>
                    <a:pt x="406" y="346"/>
                  </a:cubicBezTo>
                  <a:cubicBezTo>
                    <a:pt x="407" y="343"/>
                    <a:pt x="407" y="341"/>
                    <a:pt x="407" y="338"/>
                  </a:cubicBezTo>
                  <a:cubicBezTo>
                    <a:pt x="407" y="334"/>
                    <a:pt x="407" y="333"/>
                    <a:pt x="402" y="332"/>
                  </a:cubicBezTo>
                  <a:cubicBezTo>
                    <a:pt x="400" y="332"/>
                    <a:pt x="398" y="333"/>
                    <a:pt x="396" y="332"/>
                  </a:cubicBezTo>
                  <a:cubicBezTo>
                    <a:pt x="395" y="332"/>
                    <a:pt x="394" y="331"/>
                    <a:pt x="393" y="330"/>
                  </a:cubicBezTo>
                  <a:cubicBezTo>
                    <a:pt x="391" y="330"/>
                    <a:pt x="389" y="331"/>
                    <a:pt x="387" y="331"/>
                  </a:cubicBezTo>
                  <a:cubicBezTo>
                    <a:pt x="386" y="331"/>
                    <a:pt x="383" y="332"/>
                    <a:pt x="382" y="332"/>
                  </a:cubicBezTo>
                  <a:cubicBezTo>
                    <a:pt x="376" y="329"/>
                    <a:pt x="386" y="319"/>
                    <a:pt x="386" y="316"/>
                  </a:cubicBezTo>
                  <a:cubicBezTo>
                    <a:pt x="387" y="315"/>
                    <a:pt x="386" y="314"/>
                    <a:pt x="387" y="312"/>
                  </a:cubicBezTo>
                  <a:cubicBezTo>
                    <a:pt x="387" y="311"/>
                    <a:pt x="388" y="309"/>
                    <a:pt x="389" y="308"/>
                  </a:cubicBezTo>
                  <a:cubicBezTo>
                    <a:pt x="389" y="306"/>
                    <a:pt x="391" y="305"/>
                    <a:pt x="388" y="303"/>
                  </a:cubicBezTo>
                  <a:cubicBezTo>
                    <a:pt x="387" y="302"/>
                    <a:pt x="382" y="303"/>
                    <a:pt x="381" y="303"/>
                  </a:cubicBezTo>
                  <a:cubicBezTo>
                    <a:pt x="378" y="304"/>
                    <a:pt x="376" y="306"/>
                    <a:pt x="375" y="309"/>
                  </a:cubicBezTo>
                  <a:cubicBezTo>
                    <a:pt x="373" y="311"/>
                    <a:pt x="373" y="314"/>
                    <a:pt x="371" y="316"/>
                  </a:cubicBezTo>
                  <a:cubicBezTo>
                    <a:pt x="370" y="317"/>
                    <a:pt x="369" y="317"/>
                    <a:pt x="367" y="317"/>
                  </a:cubicBezTo>
                  <a:cubicBezTo>
                    <a:pt x="364" y="316"/>
                    <a:pt x="361" y="316"/>
                    <a:pt x="358" y="316"/>
                  </a:cubicBezTo>
                  <a:cubicBezTo>
                    <a:pt x="354" y="317"/>
                    <a:pt x="354" y="316"/>
                    <a:pt x="351" y="315"/>
                  </a:cubicBezTo>
                  <a:cubicBezTo>
                    <a:pt x="348" y="315"/>
                    <a:pt x="346" y="315"/>
                    <a:pt x="344" y="314"/>
                  </a:cubicBezTo>
                  <a:cubicBezTo>
                    <a:pt x="341" y="311"/>
                    <a:pt x="343" y="310"/>
                    <a:pt x="341" y="307"/>
                  </a:cubicBezTo>
                  <a:cubicBezTo>
                    <a:pt x="340" y="306"/>
                    <a:pt x="339" y="306"/>
                    <a:pt x="337" y="304"/>
                  </a:cubicBezTo>
                  <a:cubicBezTo>
                    <a:pt x="336" y="302"/>
                    <a:pt x="336" y="299"/>
                    <a:pt x="336" y="297"/>
                  </a:cubicBezTo>
                  <a:cubicBezTo>
                    <a:pt x="337" y="292"/>
                    <a:pt x="341" y="289"/>
                    <a:pt x="340" y="284"/>
                  </a:cubicBezTo>
                  <a:cubicBezTo>
                    <a:pt x="340" y="283"/>
                    <a:pt x="340" y="282"/>
                    <a:pt x="340" y="281"/>
                  </a:cubicBezTo>
                  <a:cubicBezTo>
                    <a:pt x="340" y="279"/>
                    <a:pt x="342" y="278"/>
                    <a:pt x="343" y="276"/>
                  </a:cubicBezTo>
                  <a:cubicBezTo>
                    <a:pt x="343" y="274"/>
                    <a:pt x="343" y="273"/>
                    <a:pt x="344" y="271"/>
                  </a:cubicBezTo>
                  <a:cubicBezTo>
                    <a:pt x="345" y="269"/>
                    <a:pt x="347" y="267"/>
                    <a:pt x="350" y="266"/>
                  </a:cubicBezTo>
                  <a:cubicBezTo>
                    <a:pt x="354" y="265"/>
                    <a:pt x="358" y="264"/>
                    <a:pt x="362" y="265"/>
                  </a:cubicBezTo>
                  <a:cubicBezTo>
                    <a:pt x="364" y="265"/>
                    <a:pt x="366" y="265"/>
                    <a:pt x="368" y="265"/>
                  </a:cubicBezTo>
                  <a:cubicBezTo>
                    <a:pt x="368" y="265"/>
                    <a:pt x="370" y="265"/>
                    <a:pt x="371" y="265"/>
                  </a:cubicBezTo>
                  <a:cubicBezTo>
                    <a:pt x="372" y="265"/>
                    <a:pt x="372" y="266"/>
                    <a:pt x="373" y="267"/>
                  </a:cubicBezTo>
                  <a:cubicBezTo>
                    <a:pt x="375" y="267"/>
                    <a:pt x="376" y="268"/>
                    <a:pt x="377" y="265"/>
                  </a:cubicBezTo>
                  <a:cubicBezTo>
                    <a:pt x="377" y="263"/>
                    <a:pt x="375" y="263"/>
                    <a:pt x="373" y="261"/>
                  </a:cubicBezTo>
                  <a:cubicBezTo>
                    <a:pt x="377" y="260"/>
                    <a:pt x="382" y="260"/>
                    <a:pt x="386" y="259"/>
                  </a:cubicBezTo>
                  <a:cubicBezTo>
                    <a:pt x="390" y="258"/>
                    <a:pt x="390" y="258"/>
                    <a:pt x="394" y="259"/>
                  </a:cubicBezTo>
                  <a:cubicBezTo>
                    <a:pt x="395" y="259"/>
                    <a:pt x="397" y="258"/>
                    <a:pt x="398" y="259"/>
                  </a:cubicBezTo>
                  <a:cubicBezTo>
                    <a:pt x="399" y="259"/>
                    <a:pt x="399" y="261"/>
                    <a:pt x="400" y="262"/>
                  </a:cubicBezTo>
                  <a:cubicBezTo>
                    <a:pt x="402" y="264"/>
                    <a:pt x="405" y="262"/>
                    <a:pt x="408" y="263"/>
                  </a:cubicBezTo>
                  <a:cubicBezTo>
                    <a:pt x="410" y="264"/>
                    <a:pt x="412" y="270"/>
                    <a:pt x="412" y="272"/>
                  </a:cubicBezTo>
                  <a:cubicBezTo>
                    <a:pt x="413" y="275"/>
                    <a:pt x="413" y="277"/>
                    <a:pt x="415" y="280"/>
                  </a:cubicBezTo>
                  <a:cubicBezTo>
                    <a:pt x="416" y="282"/>
                    <a:pt x="422" y="289"/>
                    <a:pt x="425" y="285"/>
                  </a:cubicBezTo>
                  <a:cubicBezTo>
                    <a:pt x="428" y="282"/>
                    <a:pt x="425" y="276"/>
                    <a:pt x="423" y="274"/>
                  </a:cubicBezTo>
                  <a:cubicBezTo>
                    <a:pt x="421" y="270"/>
                    <a:pt x="419" y="269"/>
                    <a:pt x="419" y="264"/>
                  </a:cubicBezTo>
                  <a:cubicBezTo>
                    <a:pt x="419" y="262"/>
                    <a:pt x="419" y="259"/>
                    <a:pt x="419" y="257"/>
                  </a:cubicBezTo>
                  <a:cubicBezTo>
                    <a:pt x="420" y="253"/>
                    <a:pt x="422" y="253"/>
                    <a:pt x="425" y="251"/>
                  </a:cubicBezTo>
                  <a:cubicBezTo>
                    <a:pt x="427" y="249"/>
                    <a:pt x="427" y="246"/>
                    <a:pt x="429" y="243"/>
                  </a:cubicBezTo>
                  <a:cubicBezTo>
                    <a:pt x="431" y="240"/>
                    <a:pt x="434" y="241"/>
                    <a:pt x="437" y="240"/>
                  </a:cubicBezTo>
                  <a:cubicBezTo>
                    <a:pt x="440" y="238"/>
                    <a:pt x="443" y="234"/>
                    <a:pt x="443" y="231"/>
                  </a:cubicBezTo>
                  <a:cubicBezTo>
                    <a:pt x="444" y="226"/>
                    <a:pt x="442" y="224"/>
                    <a:pt x="445" y="220"/>
                  </a:cubicBezTo>
                  <a:cubicBezTo>
                    <a:pt x="448" y="218"/>
                    <a:pt x="449" y="217"/>
                    <a:pt x="450" y="213"/>
                  </a:cubicBezTo>
                  <a:cubicBezTo>
                    <a:pt x="451" y="212"/>
                    <a:pt x="452" y="211"/>
                    <a:pt x="453" y="209"/>
                  </a:cubicBezTo>
                  <a:cubicBezTo>
                    <a:pt x="453" y="209"/>
                    <a:pt x="454" y="210"/>
                    <a:pt x="454" y="210"/>
                  </a:cubicBezTo>
                  <a:cubicBezTo>
                    <a:pt x="455" y="209"/>
                    <a:pt x="455" y="208"/>
                    <a:pt x="456" y="207"/>
                  </a:cubicBezTo>
                  <a:cubicBezTo>
                    <a:pt x="458" y="203"/>
                    <a:pt x="461" y="203"/>
                    <a:pt x="465" y="203"/>
                  </a:cubicBezTo>
                  <a:cubicBezTo>
                    <a:pt x="469" y="203"/>
                    <a:pt x="472" y="204"/>
                    <a:pt x="472" y="199"/>
                  </a:cubicBezTo>
                  <a:cubicBezTo>
                    <a:pt x="472" y="194"/>
                    <a:pt x="472" y="194"/>
                    <a:pt x="476" y="191"/>
                  </a:cubicBezTo>
                  <a:cubicBezTo>
                    <a:pt x="479" y="189"/>
                    <a:pt x="483" y="186"/>
                    <a:pt x="487" y="185"/>
                  </a:cubicBezTo>
                  <a:cubicBezTo>
                    <a:pt x="489" y="184"/>
                    <a:pt x="490" y="184"/>
                    <a:pt x="492" y="184"/>
                  </a:cubicBezTo>
                  <a:cubicBezTo>
                    <a:pt x="493" y="183"/>
                    <a:pt x="494" y="182"/>
                    <a:pt x="496" y="182"/>
                  </a:cubicBezTo>
                  <a:cubicBezTo>
                    <a:pt x="494" y="184"/>
                    <a:pt x="489" y="189"/>
                    <a:pt x="494" y="191"/>
                  </a:cubicBezTo>
                  <a:cubicBezTo>
                    <a:pt x="497" y="192"/>
                    <a:pt x="499" y="190"/>
                    <a:pt x="501" y="188"/>
                  </a:cubicBezTo>
                  <a:cubicBezTo>
                    <a:pt x="504" y="185"/>
                    <a:pt x="506" y="186"/>
                    <a:pt x="509" y="185"/>
                  </a:cubicBezTo>
                  <a:cubicBezTo>
                    <a:pt x="513" y="185"/>
                    <a:pt x="521" y="179"/>
                    <a:pt x="522" y="175"/>
                  </a:cubicBezTo>
                  <a:cubicBezTo>
                    <a:pt x="522" y="174"/>
                    <a:pt x="521" y="172"/>
                    <a:pt x="520" y="171"/>
                  </a:cubicBezTo>
                  <a:cubicBezTo>
                    <a:pt x="518" y="170"/>
                    <a:pt x="517" y="173"/>
                    <a:pt x="516" y="174"/>
                  </a:cubicBezTo>
                  <a:cubicBezTo>
                    <a:pt x="515" y="176"/>
                    <a:pt x="514" y="177"/>
                    <a:pt x="512" y="178"/>
                  </a:cubicBezTo>
                  <a:cubicBezTo>
                    <a:pt x="511" y="178"/>
                    <a:pt x="505" y="178"/>
                    <a:pt x="504" y="177"/>
                  </a:cubicBezTo>
                  <a:cubicBezTo>
                    <a:pt x="501" y="176"/>
                    <a:pt x="502" y="173"/>
                    <a:pt x="500" y="171"/>
                  </a:cubicBezTo>
                  <a:cubicBezTo>
                    <a:pt x="498" y="170"/>
                    <a:pt x="496" y="171"/>
                    <a:pt x="496" y="167"/>
                  </a:cubicBezTo>
                  <a:cubicBezTo>
                    <a:pt x="496" y="164"/>
                    <a:pt x="501" y="163"/>
                    <a:pt x="497" y="159"/>
                  </a:cubicBezTo>
                  <a:cubicBezTo>
                    <a:pt x="492" y="156"/>
                    <a:pt x="483" y="159"/>
                    <a:pt x="480" y="164"/>
                  </a:cubicBezTo>
                  <a:cubicBezTo>
                    <a:pt x="480" y="164"/>
                    <a:pt x="480" y="165"/>
                    <a:pt x="479" y="166"/>
                  </a:cubicBezTo>
                  <a:cubicBezTo>
                    <a:pt x="478" y="167"/>
                    <a:pt x="476" y="168"/>
                    <a:pt x="474" y="168"/>
                  </a:cubicBezTo>
                  <a:cubicBezTo>
                    <a:pt x="472" y="169"/>
                    <a:pt x="467" y="170"/>
                    <a:pt x="466" y="171"/>
                  </a:cubicBezTo>
                  <a:cubicBezTo>
                    <a:pt x="467" y="168"/>
                    <a:pt x="471" y="164"/>
                    <a:pt x="475" y="162"/>
                  </a:cubicBezTo>
                  <a:cubicBezTo>
                    <a:pt x="478" y="161"/>
                    <a:pt x="479" y="158"/>
                    <a:pt x="483" y="156"/>
                  </a:cubicBezTo>
                  <a:cubicBezTo>
                    <a:pt x="484" y="155"/>
                    <a:pt x="486" y="155"/>
                    <a:pt x="488" y="154"/>
                  </a:cubicBezTo>
                  <a:cubicBezTo>
                    <a:pt x="488" y="153"/>
                    <a:pt x="488" y="152"/>
                    <a:pt x="489" y="151"/>
                  </a:cubicBezTo>
                  <a:cubicBezTo>
                    <a:pt x="491" y="150"/>
                    <a:pt x="494" y="151"/>
                    <a:pt x="495" y="151"/>
                  </a:cubicBezTo>
                  <a:cubicBezTo>
                    <a:pt x="498" y="151"/>
                    <a:pt x="500" y="151"/>
                    <a:pt x="503" y="151"/>
                  </a:cubicBezTo>
                  <a:cubicBezTo>
                    <a:pt x="506" y="150"/>
                    <a:pt x="508" y="150"/>
                    <a:pt x="511" y="150"/>
                  </a:cubicBezTo>
                  <a:cubicBezTo>
                    <a:pt x="512" y="151"/>
                    <a:pt x="514" y="152"/>
                    <a:pt x="515" y="151"/>
                  </a:cubicBezTo>
                  <a:cubicBezTo>
                    <a:pt x="518" y="151"/>
                    <a:pt x="520" y="150"/>
                    <a:pt x="522" y="149"/>
                  </a:cubicBezTo>
                  <a:cubicBezTo>
                    <a:pt x="526" y="147"/>
                    <a:pt x="528" y="148"/>
                    <a:pt x="532" y="148"/>
                  </a:cubicBezTo>
                  <a:cubicBezTo>
                    <a:pt x="532" y="153"/>
                    <a:pt x="530" y="153"/>
                    <a:pt x="528" y="157"/>
                  </a:cubicBezTo>
                  <a:cubicBezTo>
                    <a:pt x="527" y="159"/>
                    <a:pt x="528" y="161"/>
                    <a:pt x="527" y="164"/>
                  </a:cubicBezTo>
                  <a:cubicBezTo>
                    <a:pt x="527" y="167"/>
                    <a:pt x="526" y="168"/>
                    <a:pt x="531" y="168"/>
                  </a:cubicBezTo>
                  <a:cubicBezTo>
                    <a:pt x="534" y="168"/>
                    <a:pt x="538" y="167"/>
                    <a:pt x="541" y="167"/>
                  </a:cubicBezTo>
                  <a:cubicBezTo>
                    <a:pt x="542" y="168"/>
                    <a:pt x="543" y="169"/>
                    <a:pt x="543" y="169"/>
                  </a:cubicBezTo>
                  <a:cubicBezTo>
                    <a:pt x="545" y="170"/>
                    <a:pt x="547" y="172"/>
                    <a:pt x="549" y="173"/>
                  </a:cubicBezTo>
                  <a:cubicBezTo>
                    <a:pt x="552" y="175"/>
                    <a:pt x="556" y="173"/>
                    <a:pt x="556" y="169"/>
                  </a:cubicBezTo>
                  <a:cubicBezTo>
                    <a:pt x="556" y="166"/>
                    <a:pt x="552" y="166"/>
                    <a:pt x="552" y="163"/>
                  </a:cubicBezTo>
                  <a:cubicBezTo>
                    <a:pt x="551" y="161"/>
                    <a:pt x="552" y="159"/>
                    <a:pt x="552" y="157"/>
                  </a:cubicBezTo>
                  <a:cubicBezTo>
                    <a:pt x="551" y="153"/>
                    <a:pt x="547" y="153"/>
                    <a:pt x="543" y="153"/>
                  </a:cubicBezTo>
                  <a:cubicBezTo>
                    <a:pt x="543" y="151"/>
                    <a:pt x="540" y="149"/>
                    <a:pt x="539" y="147"/>
                  </a:cubicBezTo>
                  <a:cubicBezTo>
                    <a:pt x="539" y="145"/>
                    <a:pt x="540" y="144"/>
                    <a:pt x="540" y="143"/>
                  </a:cubicBezTo>
                  <a:cubicBezTo>
                    <a:pt x="540" y="139"/>
                    <a:pt x="533" y="140"/>
                    <a:pt x="537" y="135"/>
                  </a:cubicBezTo>
                  <a:cubicBezTo>
                    <a:pt x="536" y="134"/>
                    <a:pt x="530" y="130"/>
                    <a:pt x="528" y="130"/>
                  </a:cubicBezTo>
                  <a:cubicBezTo>
                    <a:pt x="525" y="130"/>
                    <a:pt x="524" y="134"/>
                    <a:pt x="520" y="134"/>
                  </a:cubicBezTo>
                  <a:cubicBezTo>
                    <a:pt x="517" y="133"/>
                    <a:pt x="526" y="126"/>
                    <a:pt x="526" y="126"/>
                  </a:cubicBezTo>
                  <a:cubicBezTo>
                    <a:pt x="529" y="121"/>
                    <a:pt x="522" y="121"/>
                    <a:pt x="519" y="119"/>
                  </a:cubicBezTo>
                  <a:cubicBezTo>
                    <a:pt x="519" y="118"/>
                    <a:pt x="519" y="117"/>
                    <a:pt x="518" y="116"/>
                  </a:cubicBezTo>
                  <a:cubicBezTo>
                    <a:pt x="518" y="116"/>
                    <a:pt x="517" y="116"/>
                    <a:pt x="516" y="115"/>
                  </a:cubicBezTo>
                  <a:cubicBezTo>
                    <a:pt x="515" y="115"/>
                    <a:pt x="515" y="114"/>
                    <a:pt x="514" y="113"/>
                  </a:cubicBezTo>
                  <a:cubicBezTo>
                    <a:pt x="514" y="113"/>
                    <a:pt x="511" y="112"/>
                    <a:pt x="511" y="112"/>
                  </a:cubicBezTo>
                  <a:cubicBezTo>
                    <a:pt x="510" y="109"/>
                    <a:pt x="513" y="110"/>
                    <a:pt x="514" y="108"/>
                  </a:cubicBezTo>
                  <a:cubicBezTo>
                    <a:pt x="515" y="105"/>
                    <a:pt x="508" y="102"/>
                    <a:pt x="507" y="99"/>
                  </a:cubicBezTo>
                  <a:cubicBezTo>
                    <a:pt x="506" y="97"/>
                    <a:pt x="506" y="96"/>
                    <a:pt x="504" y="94"/>
                  </a:cubicBezTo>
                  <a:cubicBezTo>
                    <a:pt x="501" y="91"/>
                    <a:pt x="498" y="88"/>
                    <a:pt x="495" y="92"/>
                  </a:cubicBezTo>
                  <a:cubicBezTo>
                    <a:pt x="493" y="94"/>
                    <a:pt x="494" y="96"/>
                    <a:pt x="492" y="99"/>
                  </a:cubicBezTo>
                  <a:cubicBezTo>
                    <a:pt x="489" y="101"/>
                    <a:pt x="485" y="104"/>
                    <a:pt x="482" y="104"/>
                  </a:cubicBezTo>
                  <a:cubicBezTo>
                    <a:pt x="478" y="104"/>
                    <a:pt x="478" y="100"/>
                    <a:pt x="474" y="99"/>
                  </a:cubicBezTo>
                  <a:cubicBezTo>
                    <a:pt x="474" y="96"/>
                    <a:pt x="475" y="94"/>
                    <a:pt x="476" y="91"/>
                  </a:cubicBezTo>
                  <a:cubicBezTo>
                    <a:pt x="476" y="87"/>
                    <a:pt x="473" y="87"/>
                    <a:pt x="470" y="85"/>
                  </a:cubicBezTo>
                  <a:cubicBezTo>
                    <a:pt x="469" y="84"/>
                    <a:pt x="469" y="82"/>
                    <a:pt x="468" y="81"/>
                  </a:cubicBezTo>
                  <a:cubicBezTo>
                    <a:pt x="467" y="81"/>
                    <a:pt x="465" y="81"/>
                    <a:pt x="464" y="81"/>
                  </a:cubicBezTo>
                  <a:cubicBezTo>
                    <a:pt x="461" y="80"/>
                    <a:pt x="460" y="79"/>
                    <a:pt x="459" y="77"/>
                  </a:cubicBezTo>
                  <a:cubicBezTo>
                    <a:pt x="458" y="76"/>
                    <a:pt x="459" y="75"/>
                    <a:pt x="458" y="74"/>
                  </a:cubicBezTo>
                  <a:cubicBezTo>
                    <a:pt x="457" y="74"/>
                    <a:pt x="454" y="75"/>
                    <a:pt x="453" y="75"/>
                  </a:cubicBezTo>
                  <a:cubicBezTo>
                    <a:pt x="449" y="75"/>
                    <a:pt x="445" y="74"/>
                    <a:pt x="442" y="74"/>
                  </a:cubicBezTo>
                  <a:cubicBezTo>
                    <a:pt x="438" y="74"/>
                    <a:pt x="428" y="71"/>
                    <a:pt x="430" y="78"/>
                  </a:cubicBezTo>
                  <a:cubicBezTo>
                    <a:pt x="431" y="79"/>
                    <a:pt x="433" y="81"/>
                    <a:pt x="434" y="82"/>
                  </a:cubicBezTo>
                  <a:cubicBezTo>
                    <a:pt x="435" y="84"/>
                    <a:pt x="437" y="85"/>
                    <a:pt x="437" y="87"/>
                  </a:cubicBezTo>
                  <a:cubicBezTo>
                    <a:pt x="438" y="90"/>
                    <a:pt x="437" y="93"/>
                    <a:pt x="436" y="95"/>
                  </a:cubicBezTo>
                  <a:cubicBezTo>
                    <a:pt x="433" y="100"/>
                    <a:pt x="436" y="100"/>
                    <a:pt x="438" y="105"/>
                  </a:cubicBezTo>
                  <a:cubicBezTo>
                    <a:pt x="441" y="111"/>
                    <a:pt x="440" y="116"/>
                    <a:pt x="436" y="121"/>
                  </a:cubicBezTo>
                  <a:cubicBezTo>
                    <a:pt x="433" y="125"/>
                    <a:pt x="427" y="124"/>
                    <a:pt x="428" y="129"/>
                  </a:cubicBezTo>
                  <a:cubicBezTo>
                    <a:pt x="428" y="130"/>
                    <a:pt x="429" y="132"/>
                    <a:pt x="429" y="133"/>
                  </a:cubicBezTo>
                  <a:cubicBezTo>
                    <a:pt x="429" y="134"/>
                    <a:pt x="429" y="136"/>
                    <a:pt x="429" y="137"/>
                  </a:cubicBezTo>
                  <a:cubicBezTo>
                    <a:pt x="429" y="139"/>
                    <a:pt x="430" y="142"/>
                    <a:pt x="429" y="144"/>
                  </a:cubicBezTo>
                  <a:cubicBezTo>
                    <a:pt x="429" y="146"/>
                    <a:pt x="425" y="147"/>
                    <a:pt x="423" y="147"/>
                  </a:cubicBezTo>
                  <a:cubicBezTo>
                    <a:pt x="422" y="147"/>
                    <a:pt x="420" y="145"/>
                    <a:pt x="419" y="144"/>
                  </a:cubicBezTo>
                  <a:cubicBezTo>
                    <a:pt x="416" y="143"/>
                    <a:pt x="415" y="142"/>
                    <a:pt x="414" y="140"/>
                  </a:cubicBezTo>
                  <a:cubicBezTo>
                    <a:pt x="411" y="135"/>
                    <a:pt x="413" y="130"/>
                    <a:pt x="413" y="125"/>
                  </a:cubicBezTo>
                  <a:cubicBezTo>
                    <a:pt x="412" y="121"/>
                    <a:pt x="413" y="121"/>
                    <a:pt x="410" y="120"/>
                  </a:cubicBezTo>
                  <a:cubicBezTo>
                    <a:pt x="408" y="120"/>
                    <a:pt x="405" y="121"/>
                    <a:pt x="403" y="121"/>
                  </a:cubicBezTo>
                  <a:cubicBezTo>
                    <a:pt x="400" y="121"/>
                    <a:pt x="398" y="120"/>
                    <a:pt x="396" y="119"/>
                  </a:cubicBezTo>
                  <a:cubicBezTo>
                    <a:pt x="392" y="118"/>
                    <a:pt x="389" y="118"/>
                    <a:pt x="386" y="115"/>
                  </a:cubicBezTo>
                  <a:cubicBezTo>
                    <a:pt x="384" y="114"/>
                    <a:pt x="383" y="113"/>
                    <a:pt x="381" y="113"/>
                  </a:cubicBezTo>
                  <a:cubicBezTo>
                    <a:pt x="380" y="113"/>
                    <a:pt x="379" y="113"/>
                    <a:pt x="378" y="113"/>
                  </a:cubicBezTo>
                  <a:cubicBezTo>
                    <a:pt x="378" y="112"/>
                    <a:pt x="377" y="111"/>
                    <a:pt x="376" y="111"/>
                  </a:cubicBezTo>
                  <a:cubicBezTo>
                    <a:pt x="372" y="108"/>
                    <a:pt x="369" y="111"/>
                    <a:pt x="365" y="110"/>
                  </a:cubicBezTo>
                  <a:cubicBezTo>
                    <a:pt x="364" y="108"/>
                    <a:pt x="365" y="105"/>
                    <a:pt x="363" y="103"/>
                  </a:cubicBezTo>
                  <a:cubicBezTo>
                    <a:pt x="363" y="102"/>
                    <a:pt x="360" y="101"/>
                    <a:pt x="359" y="100"/>
                  </a:cubicBezTo>
                  <a:cubicBezTo>
                    <a:pt x="357" y="99"/>
                    <a:pt x="355" y="98"/>
                    <a:pt x="352" y="98"/>
                  </a:cubicBezTo>
                  <a:cubicBezTo>
                    <a:pt x="350" y="97"/>
                    <a:pt x="353" y="90"/>
                    <a:pt x="353" y="90"/>
                  </a:cubicBezTo>
                  <a:cubicBezTo>
                    <a:pt x="353" y="88"/>
                    <a:pt x="352" y="87"/>
                    <a:pt x="354" y="85"/>
                  </a:cubicBezTo>
                  <a:cubicBezTo>
                    <a:pt x="355" y="84"/>
                    <a:pt x="357" y="84"/>
                    <a:pt x="359" y="82"/>
                  </a:cubicBezTo>
                  <a:cubicBezTo>
                    <a:pt x="361" y="80"/>
                    <a:pt x="359" y="77"/>
                    <a:pt x="361" y="75"/>
                  </a:cubicBezTo>
                  <a:cubicBezTo>
                    <a:pt x="362" y="74"/>
                    <a:pt x="364" y="73"/>
                    <a:pt x="365" y="71"/>
                  </a:cubicBezTo>
                  <a:cubicBezTo>
                    <a:pt x="366" y="70"/>
                    <a:pt x="367" y="69"/>
                    <a:pt x="368" y="68"/>
                  </a:cubicBezTo>
                  <a:cubicBezTo>
                    <a:pt x="369" y="68"/>
                    <a:pt x="370" y="68"/>
                    <a:pt x="371" y="67"/>
                  </a:cubicBezTo>
                  <a:cubicBezTo>
                    <a:pt x="372" y="66"/>
                    <a:pt x="371" y="65"/>
                    <a:pt x="372" y="65"/>
                  </a:cubicBezTo>
                  <a:cubicBezTo>
                    <a:pt x="375" y="63"/>
                    <a:pt x="378" y="63"/>
                    <a:pt x="380" y="61"/>
                  </a:cubicBezTo>
                  <a:cubicBezTo>
                    <a:pt x="382" y="59"/>
                    <a:pt x="383" y="58"/>
                    <a:pt x="385" y="57"/>
                  </a:cubicBezTo>
                  <a:cubicBezTo>
                    <a:pt x="386" y="57"/>
                    <a:pt x="387" y="56"/>
                    <a:pt x="387" y="55"/>
                  </a:cubicBezTo>
                  <a:cubicBezTo>
                    <a:pt x="388" y="53"/>
                    <a:pt x="387" y="54"/>
                    <a:pt x="385" y="53"/>
                  </a:cubicBezTo>
                  <a:cubicBezTo>
                    <a:pt x="383" y="53"/>
                    <a:pt x="381" y="52"/>
                    <a:pt x="380" y="51"/>
                  </a:cubicBezTo>
                  <a:cubicBezTo>
                    <a:pt x="380" y="51"/>
                    <a:pt x="379" y="50"/>
                    <a:pt x="379" y="50"/>
                  </a:cubicBezTo>
                  <a:cubicBezTo>
                    <a:pt x="378" y="50"/>
                    <a:pt x="377" y="50"/>
                    <a:pt x="377" y="49"/>
                  </a:cubicBezTo>
                  <a:cubicBezTo>
                    <a:pt x="375" y="48"/>
                    <a:pt x="376" y="47"/>
                    <a:pt x="378" y="46"/>
                  </a:cubicBezTo>
                  <a:cubicBezTo>
                    <a:pt x="380" y="46"/>
                    <a:pt x="381" y="48"/>
                    <a:pt x="383" y="49"/>
                  </a:cubicBezTo>
                  <a:cubicBezTo>
                    <a:pt x="384" y="50"/>
                    <a:pt x="386" y="51"/>
                    <a:pt x="388" y="50"/>
                  </a:cubicBezTo>
                  <a:cubicBezTo>
                    <a:pt x="393" y="50"/>
                    <a:pt x="393" y="46"/>
                    <a:pt x="394" y="42"/>
                  </a:cubicBezTo>
                  <a:cubicBezTo>
                    <a:pt x="394" y="42"/>
                    <a:pt x="393" y="41"/>
                    <a:pt x="393" y="41"/>
                  </a:cubicBezTo>
                  <a:cubicBezTo>
                    <a:pt x="395" y="41"/>
                    <a:pt x="398" y="41"/>
                    <a:pt x="400" y="42"/>
                  </a:cubicBezTo>
                  <a:cubicBezTo>
                    <a:pt x="401" y="42"/>
                    <a:pt x="401" y="43"/>
                    <a:pt x="403" y="44"/>
                  </a:cubicBezTo>
                  <a:cubicBezTo>
                    <a:pt x="403" y="44"/>
                    <a:pt x="405" y="44"/>
                    <a:pt x="406" y="44"/>
                  </a:cubicBezTo>
                  <a:cubicBezTo>
                    <a:pt x="406" y="43"/>
                    <a:pt x="406" y="42"/>
                    <a:pt x="407" y="42"/>
                  </a:cubicBezTo>
                  <a:cubicBezTo>
                    <a:pt x="409" y="41"/>
                    <a:pt x="411" y="44"/>
                    <a:pt x="413" y="43"/>
                  </a:cubicBezTo>
                  <a:cubicBezTo>
                    <a:pt x="415" y="42"/>
                    <a:pt x="418" y="40"/>
                    <a:pt x="417" y="38"/>
                  </a:cubicBezTo>
                  <a:cubicBezTo>
                    <a:pt x="417" y="36"/>
                    <a:pt x="414" y="34"/>
                    <a:pt x="413" y="33"/>
                  </a:cubicBezTo>
                  <a:cubicBezTo>
                    <a:pt x="413" y="32"/>
                    <a:pt x="413" y="32"/>
                    <a:pt x="413" y="31"/>
                  </a:cubicBezTo>
                  <a:cubicBezTo>
                    <a:pt x="412" y="31"/>
                    <a:pt x="412" y="31"/>
                    <a:pt x="411" y="30"/>
                  </a:cubicBezTo>
                  <a:cubicBezTo>
                    <a:pt x="410" y="27"/>
                    <a:pt x="414" y="28"/>
                    <a:pt x="415" y="28"/>
                  </a:cubicBezTo>
                  <a:cubicBezTo>
                    <a:pt x="417" y="28"/>
                    <a:pt x="419" y="28"/>
                    <a:pt x="417" y="25"/>
                  </a:cubicBezTo>
                  <a:cubicBezTo>
                    <a:pt x="416" y="24"/>
                    <a:pt x="414" y="24"/>
                    <a:pt x="413" y="22"/>
                  </a:cubicBezTo>
                  <a:cubicBezTo>
                    <a:pt x="411" y="20"/>
                    <a:pt x="410" y="20"/>
                    <a:pt x="407" y="20"/>
                  </a:cubicBezTo>
                  <a:cubicBezTo>
                    <a:pt x="405" y="20"/>
                    <a:pt x="403" y="20"/>
                    <a:pt x="401" y="20"/>
                  </a:cubicBezTo>
                  <a:cubicBezTo>
                    <a:pt x="399" y="20"/>
                    <a:pt x="398" y="19"/>
                    <a:pt x="398" y="21"/>
                  </a:cubicBezTo>
                  <a:cubicBezTo>
                    <a:pt x="397" y="24"/>
                    <a:pt x="401" y="24"/>
                    <a:pt x="399" y="27"/>
                  </a:cubicBezTo>
                  <a:cubicBezTo>
                    <a:pt x="398" y="29"/>
                    <a:pt x="397" y="30"/>
                    <a:pt x="396" y="31"/>
                  </a:cubicBezTo>
                  <a:cubicBezTo>
                    <a:pt x="395" y="34"/>
                    <a:pt x="394" y="36"/>
                    <a:pt x="391" y="36"/>
                  </a:cubicBezTo>
                  <a:cubicBezTo>
                    <a:pt x="390" y="38"/>
                    <a:pt x="384" y="35"/>
                    <a:pt x="384" y="33"/>
                  </a:cubicBezTo>
                  <a:cubicBezTo>
                    <a:pt x="384" y="31"/>
                    <a:pt x="387" y="29"/>
                    <a:pt x="386" y="26"/>
                  </a:cubicBezTo>
                  <a:cubicBezTo>
                    <a:pt x="385" y="26"/>
                    <a:pt x="384" y="26"/>
                    <a:pt x="382" y="25"/>
                  </a:cubicBezTo>
                  <a:cubicBezTo>
                    <a:pt x="381" y="25"/>
                    <a:pt x="380" y="23"/>
                    <a:pt x="378" y="23"/>
                  </a:cubicBezTo>
                  <a:cubicBezTo>
                    <a:pt x="375" y="23"/>
                    <a:pt x="376" y="29"/>
                    <a:pt x="373" y="27"/>
                  </a:cubicBezTo>
                  <a:cubicBezTo>
                    <a:pt x="370" y="26"/>
                    <a:pt x="371" y="24"/>
                    <a:pt x="371" y="21"/>
                  </a:cubicBezTo>
                  <a:cubicBezTo>
                    <a:pt x="370" y="19"/>
                    <a:pt x="367" y="20"/>
                    <a:pt x="366" y="17"/>
                  </a:cubicBezTo>
                  <a:cubicBezTo>
                    <a:pt x="364" y="15"/>
                    <a:pt x="368" y="15"/>
                    <a:pt x="368" y="13"/>
                  </a:cubicBezTo>
                  <a:cubicBezTo>
                    <a:pt x="368" y="12"/>
                    <a:pt x="365" y="12"/>
                    <a:pt x="364" y="11"/>
                  </a:cubicBezTo>
                  <a:cubicBezTo>
                    <a:pt x="363" y="10"/>
                    <a:pt x="364" y="8"/>
                    <a:pt x="363" y="8"/>
                  </a:cubicBezTo>
                  <a:cubicBezTo>
                    <a:pt x="362" y="7"/>
                    <a:pt x="362" y="7"/>
                    <a:pt x="361" y="6"/>
                  </a:cubicBezTo>
                  <a:cubicBezTo>
                    <a:pt x="359" y="5"/>
                    <a:pt x="358" y="3"/>
                    <a:pt x="357" y="2"/>
                  </a:cubicBezTo>
                  <a:cubicBezTo>
                    <a:pt x="354" y="0"/>
                    <a:pt x="351" y="1"/>
                    <a:pt x="349" y="3"/>
                  </a:cubicBezTo>
                  <a:cubicBezTo>
                    <a:pt x="346" y="4"/>
                    <a:pt x="346" y="9"/>
                    <a:pt x="346" y="12"/>
                  </a:cubicBezTo>
                  <a:cubicBezTo>
                    <a:pt x="346" y="12"/>
                    <a:pt x="346" y="14"/>
                    <a:pt x="346" y="14"/>
                  </a:cubicBezTo>
                  <a:cubicBezTo>
                    <a:pt x="347" y="16"/>
                    <a:pt x="347" y="15"/>
                    <a:pt x="349" y="16"/>
                  </a:cubicBezTo>
                  <a:cubicBezTo>
                    <a:pt x="351" y="16"/>
                    <a:pt x="352" y="18"/>
                    <a:pt x="354" y="19"/>
                  </a:cubicBezTo>
                  <a:cubicBezTo>
                    <a:pt x="355" y="19"/>
                    <a:pt x="359" y="18"/>
                    <a:pt x="360" y="19"/>
                  </a:cubicBezTo>
                  <a:cubicBezTo>
                    <a:pt x="362" y="21"/>
                    <a:pt x="359" y="24"/>
                    <a:pt x="358" y="25"/>
                  </a:cubicBezTo>
                  <a:cubicBezTo>
                    <a:pt x="356" y="26"/>
                    <a:pt x="354" y="28"/>
                    <a:pt x="353" y="30"/>
                  </a:cubicBezTo>
                  <a:cubicBezTo>
                    <a:pt x="353" y="31"/>
                    <a:pt x="352" y="32"/>
                    <a:pt x="352" y="33"/>
                  </a:cubicBezTo>
                  <a:cubicBezTo>
                    <a:pt x="351" y="34"/>
                    <a:pt x="352" y="35"/>
                    <a:pt x="352" y="36"/>
                  </a:cubicBezTo>
                  <a:cubicBezTo>
                    <a:pt x="351" y="39"/>
                    <a:pt x="348" y="38"/>
                    <a:pt x="347" y="37"/>
                  </a:cubicBezTo>
                  <a:cubicBezTo>
                    <a:pt x="344" y="35"/>
                    <a:pt x="346" y="33"/>
                    <a:pt x="346" y="30"/>
                  </a:cubicBezTo>
                  <a:cubicBezTo>
                    <a:pt x="346" y="30"/>
                    <a:pt x="345" y="30"/>
                    <a:pt x="345" y="30"/>
                  </a:cubicBezTo>
                  <a:cubicBezTo>
                    <a:pt x="345" y="28"/>
                    <a:pt x="347" y="27"/>
                    <a:pt x="348" y="25"/>
                  </a:cubicBezTo>
                  <a:cubicBezTo>
                    <a:pt x="349" y="21"/>
                    <a:pt x="345" y="22"/>
                    <a:pt x="343" y="21"/>
                  </a:cubicBezTo>
                  <a:cubicBezTo>
                    <a:pt x="341" y="20"/>
                    <a:pt x="342" y="18"/>
                    <a:pt x="339" y="18"/>
                  </a:cubicBezTo>
                  <a:cubicBezTo>
                    <a:pt x="336" y="17"/>
                    <a:pt x="334" y="19"/>
                    <a:pt x="333" y="22"/>
                  </a:cubicBezTo>
                  <a:cubicBezTo>
                    <a:pt x="333" y="23"/>
                    <a:pt x="333" y="25"/>
                    <a:pt x="334" y="25"/>
                  </a:cubicBezTo>
                  <a:cubicBezTo>
                    <a:pt x="335" y="27"/>
                    <a:pt x="336" y="26"/>
                    <a:pt x="337" y="27"/>
                  </a:cubicBezTo>
                  <a:cubicBezTo>
                    <a:pt x="338" y="28"/>
                    <a:pt x="338" y="31"/>
                    <a:pt x="337" y="32"/>
                  </a:cubicBezTo>
                  <a:cubicBezTo>
                    <a:pt x="337" y="34"/>
                    <a:pt x="335" y="34"/>
                    <a:pt x="332" y="34"/>
                  </a:cubicBezTo>
                  <a:cubicBezTo>
                    <a:pt x="331" y="34"/>
                    <a:pt x="330" y="33"/>
                    <a:pt x="329" y="34"/>
                  </a:cubicBezTo>
                  <a:cubicBezTo>
                    <a:pt x="328" y="34"/>
                    <a:pt x="328" y="34"/>
                    <a:pt x="327" y="35"/>
                  </a:cubicBezTo>
                  <a:cubicBezTo>
                    <a:pt x="325" y="35"/>
                    <a:pt x="324" y="34"/>
                    <a:pt x="323" y="34"/>
                  </a:cubicBezTo>
                  <a:cubicBezTo>
                    <a:pt x="321" y="34"/>
                    <a:pt x="320" y="34"/>
                    <a:pt x="318" y="34"/>
                  </a:cubicBezTo>
                  <a:cubicBezTo>
                    <a:pt x="316" y="34"/>
                    <a:pt x="314" y="35"/>
                    <a:pt x="312" y="34"/>
                  </a:cubicBezTo>
                  <a:cubicBezTo>
                    <a:pt x="310" y="33"/>
                    <a:pt x="309" y="32"/>
                    <a:pt x="308" y="32"/>
                  </a:cubicBezTo>
                  <a:cubicBezTo>
                    <a:pt x="307" y="32"/>
                    <a:pt x="305" y="32"/>
                    <a:pt x="304" y="32"/>
                  </a:cubicBezTo>
                  <a:cubicBezTo>
                    <a:pt x="301" y="31"/>
                    <a:pt x="301" y="30"/>
                    <a:pt x="298" y="31"/>
                  </a:cubicBezTo>
                  <a:cubicBezTo>
                    <a:pt x="297" y="31"/>
                    <a:pt x="292" y="32"/>
                    <a:pt x="291" y="33"/>
                  </a:cubicBezTo>
                  <a:cubicBezTo>
                    <a:pt x="291" y="34"/>
                    <a:pt x="293" y="38"/>
                    <a:pt x="293" y="39"/>
                  </a:cubicBezTo>
                  <a:cubicBezTo>
                    <a:pt x="293" y="40"/>
                    <a:pt x="293" y="41"/>
                    <a:pt x="293" y="42"/>
                  </a:cubicBezTo>
                  <a:cubicBezTo>
                    <a:pt x="289" y="43"/>
                    <a:pt x="289" y="41"/>
                    <a:pt x="288" y="38"/>
                  </a:cubicBezTo>
                  <a:cubicBezTo>
                    <a:pt x="286" y="34"/>
                    <a:pt x="283" y="36"/>
                    <a:pt x="280" y="35"/>
                  </a:cubicBezTo>
                  <a:cubicBezTo>
                    <a:pt x="278" y="35"/>
                    <a:pt x="278" y="34"/>
                    <a:pt x="276" y="34"/>
                  </a:cubicBezTo>
                  <a:cubicBezTo>
                    <a:pt x="273" y="33"/>
                    <a:pt x="270" y="34"/>
                    <a:pt x="268" y="35"/>
                  </a:cubicBezTo>
                  <a:cubicBezTo>
                    <a:pt x="267" y="35"/>
                    <a:pt x="265" y="36"/>
                    <a:pt x="264" y="35"/>
                  </a:cubicBezTo>
                  <a:cubicBezTo>
                    <a:pt x="263" y="35"/>
                    <a:pt x="263" y="35"/>
                    <a:pt x="262" y="34"/>
                  </a:cubicBezTo>
                  <a:cubicBezTo>
                    <a:pt x="261" y="34"/>
                    <a:pt x="259" y="35"/>
                    <a:pt x="258" y="35"/>
                  </a:cubicBezTo>
                  <a:cubicBezTo>
                    <a:pt x="257" y="35"/>
                    <a:pt x="252" y="35"/>
                    <a:pt x="255" y="32"/>
                  </a:cubicBezTo>
                  <a:cubicBezTo>
                    <a:pt x="255" y="32"/>
                    <a:pt x="256" y="33"/>
                    <a:pt x="257" y="32"/>
                  </a:cubicBezTo>
                  <a:cubicBezTo>
                    <a:pt x="258" y="31"/>
                    <a:pt x="258" y="29"/>
                    <a:pt x="258" y="28"/>
                  </a:cubicBezTo>
                  <a:cubicBezTo>
                    <a:pt x="257" y="26"/>
                    <a:pt x="255" y="26"/>
                    <a:pt x="253" y="26"/>
                  </a:cubicBezTo>
                  <a:cubicBezTo>
                    <a:pt x="249" y="25"/>
                    <a:pt x="244" y="25"/>
                    <a:pt x="240" y="25"/>
                  </a:cubicBezTo>
                  <a:cubicBezTo>
                    <a:pt x="238" y="24"/>
                    <a:pt x="236" y="23"/>
                    <a:pt x="234" y="22"/>
                  </a:cubicBezTo>
                  <a:cubicBezTo>
                    <a:pt x="233" y="21"/>
                    <a:pt x="232" y="22"/>
                    <a:pt x="231" y="20"/>
                  </a:cubicBezTo>
                  <a:cubicBezTo>
                    <a:pt x="231" y="20"/>
                    <a:pt x="230" y="18"/>
                    <a:pt x="230" y="18"/>
                  </a:cubicBezTo>
                  <a:cubicBezTo>
                    <a:pt x="228" y="17"/>
                    <a:pt x="226" y="18"/>
                    <a:pt x="225" y="17"/>
                  </a:cubicBezTo>
                  <a:cubicBezTo>
                    <a:pt x="223" y="17"/>
                    <a:pt x="223" y="16"/>
                    <a:pt x="221" y="16"/>
                  </a:cubicBezTo>
                  <a:cubicBezTo>
                    <a:pt x="220" y="16"/>
                    <a:pt x="219" y="17"/>
                    <a:pt x="218" y="18"/>
                  </a:cubicBezTo>
                  <a:cubicBezTo>
                    <a:pt x="217" y="19"/>
                    <a:pt x="215" y="20"/>
                    <a:pt x="214" y="20"/>
                  </a:cubicBezTo>
                  <a:cubicBezTo>
                    <a:pt x="213" y="21"/>
                    <a:pt x="212" y="21"/>
                    <a:pt x="211" y="21"/>
                  </a:cubicBezTo>
                  <a:cubicBezTo>
                    <a:pt x="210" y="21"/>
                    <a:pt x="210" y="22"/>
                    <a:pt x="209" y="22"/>
                  </a:cubicBezTo>
                  <a:cubicBezTo>
                    <a:pt x="208" y="20"/>
                    <a:pt x="209" y="17"/>
                    <a:pt x="206" y="18"/>
                  </a:cubicBezTo>
                  <a:cubicBezTo>
                    <a:pt x="204" y="18"/>
                    <a:pt x="203" y="21"/>
                    <a:pt x="201" y="20"/>
                  </a:cubicBezTo>
                  <a:cubicBezTo>
                    <a:pt x="199" y="20"/>
                    <a:pt x="199" y="14"/>
                    <a:pt x="196" y="13"/>
                  </a:cubicBezTo>
                  <a:cubicBezTo>
                    <a:pt x="195" y="13"/>
                    <a:pt x="194" y="12"/>
                    <a:pt x="193" y="12"/>
                  </a:cubicBezTo>
                  <a:cubicBezTo>
                    <a:pt x="192" y="12"/>
                    <a:pt x="192" y="11"/>
                    <a:pt x="191" y="11"/>
                  </a:cubicBezTo>
                  <a:cubicBezTo>
                    <a:pt x="191" y="13"/>
                    <a:pt x="191" y="15"/>
                    <a:pt x="189" y="17"/>
                  </a:cubicBezTo>
                  <a:cubicBezTo>
                    <a:pt x="187" y="18"/>
                    <a:pt x="185" y="17"/>
                    <a:pt x="184" y="18"/>
                  </a:cubicBezTo>
                  <a:cubicBezTo>
                    <a:pt x="181" y="19"/>
                    <a:pt x="180" y="21"/>
                    <a:pt x="177" y="21"/>
                  </a:cubicBezTo>
                  <a:cubicBezTo>
                    <a:pt x="175" y="22"/>
                    <a:pt x="173" y="22"/>
                    <a:pt x="171" y="24"/>
                  </a:cubicBezTo>
                  <a:cubicBezTo>
                    <a:pt x="168" y="26"/>
                    <a:pt x="168" y="25"/>
                    <a:pt x="165" y="23"/>
                  </a:cubicBezTo>
                  <a:cubicBezTo>
                    <a:pt x="162" y="21"/>
                    <a:pt x="158" y="21"/>
                    <a:pt x="154" y="21"/>
                  </a:cubicBezTo>
                  <a:cubicBezTo>
                    <a:pt x="154" y="22"/>
                    <a:pt x="154" y="24"/>
                    <a:pt x="154" y="25"/>
                  </a:cubicBezTo>
                  <a:cubicBezTo>
                    <a:pt x="151" y="25"/>
                    <a:pt x="149" y="24"/>
                    <a:pt x="146" y="24"/>
                  </a:cubicBezTo>
                  <a:cubicBezTo>
                    <a:pt x="143" y="24"/>
                    <a:pt x="141" y="24"/>
                    <a:pt x="138" y="22"/>
                  </a:cubicBezTo>
                  <a:cubicBezTo>
                    <a:pt x="137" y="21"/>
                    <a:pt x="136" y="21"/>
                    <a:pt x="135" y="20"/>
                  </a:cubicBezTo>
                  <a:cubicBezTo>
                    <a:pt x="133" y="20"/>
                    <a:pt x="131" y="20"/>
                    <a:pt x="129" y="20"/>
                  </a:cubicBezTo>
                  <a:cubicBezTo>
                    <a:pt x="127" y="20"/>
                    <a:pt x="127" y="18"/>
                    <a:pt x="125" y="17"/>
                  </a:cubicBezTo>
                  <a:cubicBezTo>
                    <a:pt x="124" y="15"/>
                    <a:pt x="122" y="14"/>
                    <a:pt x="120" y="14"/>
                  </a:cubicBezTo>
                  <a:cubicBezTo>
                    <a:pt x="117" y="13"/>
                    <a:pt x="116" y="14"/>
                    <a:pt x="114" y="14"/>
                  </a:cubicBezTo>
                  <a:cubicBezTo>
                    <a:pt x="112" y="15"/>
                    <a:pt x="110" y="14"/>
                    <a:pt x="108" y="14"/>
                  </a:cubicBezTo>
                  <a:cubicBezTo>
                    <a:pt x="104" y="13"/>
                    <a:pt x="100" y="13"/>
                    <a:pt x="96" y="12"/>
                  </a:cubicBezTo>
                  <a:cubicBezTo>
                    <a:pt x="94" y="12"/>
                    <a:pt x="92" y="11"/>
                    <a:pt x="90" y="11"/>
                  </a:cubicBezTo>
                  <a:cubicBezTo>
                    <a:pt x="88" y="11"/>
                    <a:pt x="86" y="11"/>
                    <a:pt x="83" y="11"/>
                  </a:cubicBezTo>
                  <a:cubicBezTo>
                    <a:pt x="81" y="11"/>
                    <a:pt x="81" y="11"/>
                    <a:pt x="79" y="10"/>
                  </a:cubicBezTo>
                  <a:cubicBezTo>
                    <a:pt x="78" y="10"/>
                    <a:pt x="77" y="9"/>
                    <a:pt x="76" y="9"/>
                  </a:cubicBezTo>
                  <a:cubicBezTo>
                    <a:pt x="76" y="7"/>
                    <a:pt x="73" y="6"/>
                    <a:pt x="72" y="6"/>
                  </a:cubicBezTo>
                  <a:cubicBezTo>
                    <a:pt x="69" y="6"/>
                    <a:pt x="68" y="7"/>
                    <a:pt x="65" y="8"/>
                  </a:cubicBezTo>
                  <a:cubicBezTo>
                    <a:pt x="64" y="9"/>
                    <a:pt x="60" y="9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59" y="9"/>
                    <a:pt x="59" y="5"/>
                    <a:pt x="58" y="4"/>
                  </a:cubicBezTo>
                  <a:cubicBezTo>
                    <a:pt x="57" y="3"/>
                    <a:pt x="53" y="3"/>
                    <a:pt x="52" y="3"/>
                  </a:cubicBezTo>
                  <a:cubicBezTo>
                    <a:pt x="49" y="3"/>
                    <a:pt x="50" y="4"/>
                    <a:pt x="49" y="6"/>
                  </a:cubicBezTo>
                  <a:cubicBezTo>
                    <a:pt x="47" y="8"/>
                    <a:pt x="44" y="8"/>
                    <a:pt x="41" y="9"/>
                  </a:cubicBezTo>
                  <a:cubicBezTo>
                    <a:pt x="37" y="10"/>
                    <a:pt x="37" y="10"/>
                    <a:pt x="37" y="14"/>
                  </a:cubicBezTo>
                  <a:cubicBezTo>
                    <a:pt x="33" y="15"/>
                    <a:pt x="27" y="13"/>
                    <a:pt x="24" y="16"/>
                  </a:cubicBezTo>
                  <a:cubicBezTo>
                    <a:pt x="21" y="19"/>
                    <a:pt x="23" y="22"/>
                    <a:pt x="18" y="24"/>
                  </a:cubicBezTo>
                  <a:cubicBezTo>
                    <a:pt x="16" y="24"/>
                    <a:pt x="2" y="24"/>
                    <a:pt x="6" y="30"/>
                  </a:cubicBezTo>
                  <a:cubicBezTo>
                    <a:pt x="7" y="31"/>
                    <a:pt x="10" y="30"/>
                    <a:pt x="11" y="31"/>
                  </a:cubicBezTo>
                  <a:cubicBezTo>
                    <a:pt x="12" y="31"/>
                    <a:pt x="12" y="32"/>
                    <a:pt x="14" y="33"/>
                  </a:cubicBezTo>
                  <a:cubicBezTo>
                    <a:pt x="15" y="35"/>
                    <a:pt x="15" y="34"/>
                    <a:pt x="17" y="35"/>
                  </a:cubicBezTo>
                  <a:cubicBezTo>
                    <a:pt x="20" y="36"/>
                    <a:pt x="20" y="37"/>
                    <a:pt x="22" y="38"/>
                  </a:cubicBezTo>
                  <a:cubicBezTo>
                    <a:pt x="24" y="40"/>
                    <a:pt x="28" y="39"/>
                    <a:pt x="31" y="40"/>
                  </a:cubicBezTo>
                  <a:cubicBezTo>
                    <a:pt x="33" y="41"/>
                    <a:pt x="36" y="42"/>
                    <a:pt x="37" y="43"/>
                  </a:cubicBezTo>
                  <a:cubicBezTo>
                    <a:pt x="34" y="47"/>
                    <a:pt x="29" y="45"/>
                    <a:pt x="26" y="45"/>
                  </a:cubicBezTo>
                  <a:cubicBezTo>
                    <a:pt x="23" y="45"/>
                    <a:pt x="18" y="48"/>
                    <a:pt x="19" y="43"/>
                  </a:cubicBezTo>
                  <a:cubicBezTo>
                    <a:pt x="18" y="43"/>
                    <a:pt x="16" y="42"/>
                    <a:pt x="15" y="43"/>
                  </a:cubicBezTo>
                  <a:cubicBezTo>
                    <a:pt x="14" y="43"/>
                    <a:pt x="13" y="45"/>
                    <a:pt x="12" y="45"/>
                  </a:cubicBezTo>
                  <a:cubicBezTo>
                    <a:pt x="10" y="47"/>
                    <a:pt x="7" y="45"/>
                    <a:pt x="5" y="47"/>
                  </a:cubicBezTo>
                  <a:cubicBezTo>
                    <a:pt x="0" y="50"/>
                    <a:pt x="6" y="60"/>
                    <a:pt x="11" y="59"/>
                  </a:cubicBezTo>
                  <a:cubicBezTo>
                    <a:pt x="14" y="58"/>
                    <a:pt x="17" y="56"/>
                    <a:pt x="19" y="56"/>
                  </a:cubicBezTo>
                  <a:cubicBezTo>
                    <a:pt x="21" y="56"/>
                    <a:pt x="22" y="58"/>
                    <a:pt x="25" y="58"/>
                  </a:cubicBezTo>
                  <a:cubicBezTo>
                    <a:pt x="29" y="57"/>
                    <a:pt x="34" y="53"/>
                    <a:pt x="34" y="60"/>
                  </a:cubicBezTo>
                  <a:cubicBezTo>
                    <a:pt x="34" y="64"/>
                    <a:pt x="30" y="64"/>
                    <a:pt x="27" y="65"/>
                  </a:cubicBezTo>
                  <a:cubicBezTo>
                    <a:pt x="25" y="66"/>
                    <a:pt x="23" y="67"/>
                    <a:pt x="21" y="68"/>
                  </a:cubicBezTo>
                  <a:cubicBezTo>
                    <a:pt x="18" y="70"/>
                    <a:pt x="16" y="70"/>
                    <a:pt x="15" y="73"/>
                  </a:cubicBezTo>
                  <a:cubicBezTo>
                    <a:pt x="15" y="74"/>
                    <a:pt x="16" y="76"/>
                    <a:pt x="15" y="77"/>
                  </a:cubicBezTo>
                  <a:cubicBezTo>
                    <a:pt x="14" y="79"/>
                    <a:pt x="13" y="79"/>
                    <a:pt x="12" y="82"/>
                  </a:cubicBezTo>
                  <a:cubicBezTo>
                    <a:pt x="11" y="90"/>
                    <a:pt x="24" y="87"/>
                    <a:pt x="27" y="90"/>
                  </a:cubicBezTo>
                  <a:cubicBezTo>
                    <a:pt x="29" y="93"/>
                    <a:pt x="27" y="96"/>
                    <a:pt x="32" y="97"/>
                  </a:cubicBezTo>
                  <a:cubicBezTo>
                    <a:pt x="35" y="98"/>
                    <a:pt x="38" y="97"/>
                    <a:pt x="41" y="97"/>
                  </a:cubicBezTo>
                  <a:cubicBezTo>
                    <a:pt x="43" y="98"/>
                    <a:pt x="44" y="99"/>
                    <a:pt x="47" y="100"/>
                  </a:cubicBezTo>
                  <a:cubicBezTo>
                    <a:pt x="49" y="100"/>
                    <a:pt x="49" y="98"/>
                    <a:pt x="50" y="101"/>
                  </a:cubicBezTo>
                  <a:cubicBezTo>
                    <a:pt x="51" y="103"/>
                    <a:pt x="50" y="106"/>
                    <a:pt x="49" y="108"/>
                  </a:cubicBezTo>
                  <a:cubicBezTo>
                    <a:pt x="48" y="108"/>
                    <a:pt x="47" y="108"/>
                    <a:pt x="46" y="109"/>
                  </a:cubicBezTo>
                  <a:cubicBezTo>
                    <a:pt x="45" y="110"/>
                    <a:pt x="45" y="111"/>
                    <a:pt x="43" y="112"/>
                  </a:cubicBezTo>
                  <a:cubicBezTo>
                    <a:pt x="40" y="114"/>
                    <a:pt x="35" y="114"/>
                    <a:pt x="32" y="116"/>
                  </a:cubicBezTo>
                  <a:cubicBezTo>
                    <a:pt x="29" y="117"/>
                    <a:pt x="28" y="119"/>
                    <a:pt x="25" y="120"/>
                  </a:cubicBezTo>
                  <a:cubicBezTo>
                    <a:pt x="23" y="121"/>
                    <a:pt x="20" y="120"/>
                    <a:pt x="19" y="122"/>
                  </a:cubicBezTo>
                  <a:cubicBezTo>
                    <a:pt x="18" y="124"/>
                    <a:pt x="18" y="126"/>
                    <a:pt x="17" y="127"/>
                  </a:cubicBezTo>
                  <a:cubicBezTo>
                    <a:pt x="20" y="128"/>
                    <a:pt x="21" y="125"/>
                    <a:pt x="23" y="124"/>
                  </a:cubicBezTo>
                  <a:cubicBezTo>
                    <a:pt x="25" y="123"/>
                    <a:pt x="27" y="123"/>
                    <a:pt x="29" y="122"/>
                  </a:cubicBezTo>
                  <a:cubicBezTo>
                    <a:pt x="31" y="122"/>
                    <a:pt x="32" y="122"/>
                    <a:pt x="34" y="121"/>
                  </a:cubicBezTo>
                  <a:cubicBezTo>
                    <a:pt x="37" y="119"/>
                    <a:pt x="38" y="116"/>
                    <a:pt x="41" y="115"/>
                  </a:cubicBezTo>
                  <a:cubicBezTo>
                    <a:pt x="43" y="114"/>
                    <a:pt x="45" y="114"/>
                    <a:pt x="46" y="114"/>
                  </a:cubicBezTo>
                  <a:cubicBezTo>
                    <a:pt x="49" y="113"/>
                    <a:pt x="50" y="111"/>
                    <a:pt x="53" y="110"/>
                  </a:cubicBezTo>
                  <a:cubicBezTo>
                    <a:pt x="57" y="108"/>
                    <a:pt x="61" y="106"/>
                    <a:pt x="65" y="104"/>
                  </a:cubicBezTo>
                  <a:cubicBezTo>
                    <a:pt x="71" y="101"/>
                    <a:pt x="68" y="99"/>
                    <a:pt x="67" y="95"/>
                  </a:cubicBezTo>
                  <a:cubicBezTo>
                    <a:pt x="66" y="92"/>
                    <a:pt x="72" y="90"/>
                    <a:pt x="75" y="87"/>
                  </a:cubicBezTo>
                  <a:cubicBezTo>
                    <a:pt x="76" y="86"/>
                    <a:pt x="78" y="81"/>
                    <a:pt x="80" y="83"/>
                  </a:cubicBezTo>
                  <a:cubicBezTo>
                    <a:pt x="84" y="86"/>
                    <a:pt x="77" y="90"/>
                    <a:pt x="78" y="93"/>
                  </a:cubicBezTo>
                  <a:cubicBezTo>
                    <a:pt x="79" y="93"/>
                    <a:pt x="79" y="94"/>
                    <a:pt x="80" y="95"/>
                  </a:cubicBezTo>
                  <a:cubicBezTo>
                    <a:pt x="86" y="95"/>
                    <a:pt x="90" y="93"/>
                    <a:pt x="93" y="87"/>
                  </a:cubicBezTo>
                  <a:cubicBezTo>
                    <a:pt x="93" y="85"/>
                    <a:pt x="92" y="82"/>
                    <a:pt x="96" y="83"/>
                  </a:cubicBezTo>
                  <a:cubicBezTo>
                    <a:pt x="98" y="84"/>
                    <a:pt x="98" y="86"/>
                    <a:pt x="100" y="86"/>
                  </a:cubicBezTo>
                  <a:cubicBezTo>
                    <a:pt x="100" y="87"/>
                    <a:pt x="107" y="87"/>
                    <a:pt x="103" y="89"/>
                  </a:cubicBezTo>
                  <a:cubicBezTo>
                    <a:pt x="106" y="91"/>
                    <a:pt x="111" y="90"/>
                    <a:pt x="115" y="90"/>
                  </a:cubicBezTo>
                  <a:cubicBezTo>
                    <a:pt x="119" y="90"/>
                    <a:pt x="122" y="90"/>
                    <a:pt x="126" y="92"/>
                  </a:cubicBezTo>
                  <a:cubicBezTo>
                    <a:pt x="127" y="92"/>
                    <a:pt x="127" y="93"/>
                    <a:pt x="129" y="93"/>
                  </a:cubicBezTo>
                  <a:cubicBezTo>
                    <a:pt x="130" y="93"/>
                    <a:pt x="131" y="92"/>
                    <a:pt x="132" y="92"/>
                  </a:cubicBezTo>
                  <a:cubicBezTo>
                    <a:pt x="132" y="92"/>
                    <a:pt x="133" y="94"/>
                    <a:pt x="133" y="94"/>
                  </a:cubicBezTo>
                  <a:cubicBezTo>
                    <a:pt x="135" y="94"/>
                    <a:pt x="137" y="94"/>
                    <a:pt x="138" y="95"/>
                  </a:cubicBezTo>
                  <a:cubicBezTo>
                    <a:pt x="142" y="96"/>
                    <a:pt x="145" y="102"/>
                    <a:pt x="149" y="102"/>
                  </a:cubicBezTo>
                  <a:cubicBezTo>
                    <a:pt x="153" y="102"/>
                    <a:pt x="159" y="95"/>
                    <a:pt x="162" y="99"/>
                  </a:cubicBezTo>
                  <a:cubicBezTo>
                    <a:pt x="163" y="100"/>
                    <a:pt x="162" y="102"/>
                    <a:pt x="163" y="104"/>
                  </a:cubicBezTo>
                  <a:cubicBezTo>
                    <a:pt x="164" y="105"/>
                    <a:pt x="166" y="104"/>
                    <a:pt x="167" y="105"/>
                  </a:cubicBezTo>
                  <a:cubicBezTo>
                    <a:pt x="169" y="106"/>
                    <a:pt x="169" y="107"/>
                    <a:pt x="170" y="109"/>
                  </a:cubicBezTo>
                  <a:cubicBezTo>
                    <a:pt x="170" y="110"/>
                    <a:pt x="170" y="110"/>
                    <a:pt x="172" y="112"/>
                  </a:cubicBezTo>
                  <a:cubicBezTo>
                    <a:pt x="172" y="113"/>
                    <a:pt x="173" y="114"/>
                    <a:pt x="174" y="114"/>
                  </a:cubicBezTo>
                  <a:cubicBezTo>
                    <a:pt x="175" y="115"/>
                    <a:pt x="177" y="115"/>
                    <a:pt x="177" y="116"/>
                  </a:cubicBezTo>
                  <a:cubicBezTo>
                    <a:pt x="179" y="117"/>
                    <a:pt x="178" y="121"/>
                    <a:pt x="180" y="122"/>
                  </a:cubicBezTo>
                  <a:cubicBezTo>
                    <a:pt x="182" y="124"/>
                    <a:pt x="183" y="125"/>
                    <a:pt x="184" y="127"/>
                  </a:cubicBezTo>
                  <a:cubicBezTo>
                    <a:pt x="185" y="130"/>
                    <a:pt x="185" y="131"/>
                    <a:pt x="188" y="132"/>
                  </a:cubicBezTo>
                  <a:cubicBezTo>
                    <a:pt x="191" y="134"/>
                    <a:pt x="192" y="135"/>
                    <a:pt x="193" y="139"/>
                  </a:cubicBezTo>
                  <a:cubicBezTo>
                    <a:pt x="193" y="141"/>
                    <a:pt x="193" y="145"/>
                    <a:pt x="195" y="147"/>
                  </a:cubicBezTo>
                  <a:cubicBezTo>
                    <a:pt x="196" y="147"/>
                    <a:pt x="199" y="148"/>
                    <a:pt x="200" y="148"/>
                  </a:cubicBezTo>
                  <a:cubicBezTo>
                    <a:pt x="202" y="149"/>
                    <a:pt x="203" y="149"/>
                    <a:pt x="205" y="150"/>
                  </a:cubicBezTo>
                  <a:cubicBezTo>
                    <a:pt x="206" y="150"/>
                    <a:pt x="208" y="150"/>
                    <a:pt x="210" y="151"/>
                  </a:cubicBezTo>
                  <a:cubicBezTo>
                    <a:pt x="211" y="151"/>
                    <a:pt x="212" y="153"/>
                    <a:pt x="212" y="154"/>
                  </a:cubicBezTo>
                  <a:cubicBezTo>
                    <a:pt x="213" y="155"/>
                    <a:pt x="215" y="155"/>
                    <a:pt x="216" y="156"/>
                  </a:cubicBezTo>
                  <a:cubicBezTo>
                    <a:pt x="218" y="157"/>
                    <a:pt x="218" y="159"/>
                    <a:pt x="219" y="161"/>
                  </a:cubicBezTo>
                  <a:cubicBezTo>
                    <a:pt x="220" y="163"/>
                    <a:pt x="222" y="163"/>
                    <a:pt x="222" y="165"/>
                  </a:cubicBezTo>
                  <a:cubicBezTo>
                    <a:pt x="222" y="170"/>
                    <a:pt x="218" y="168"/>
                    <a:pt x="216" y="166"/>
                  </a:cubicBezTo>
                  <a:cubicBezTo>
                    <a:pt x="215" y="165"/>
                    <a:pt x="215" y="164"/>
                    <a:pt x="214" y="164"/>
                  </a:cubicBezTo>
                  <a:cubicBezTo>
                    <a:pt x="213" y="163"/>
                    <a:pt x="212" y="163"/>
                    <a:pt x="212" y="162"/>
                  </a:cubicBezTo>
                  <a:cubicBezTo>
                    <a:pt x="209" y="161"/>
                    <a:pt x="209" y="160"/>
                    <a:pt x="206" y="159"/>
                  </a:cubicBezTo>
                  <a:cubicBezTo>
                    <a:pt x="202" y="159"/>
                    <a:pt x="202" y="159"/>
                    <a:pt x="200" y="156"/>
                  </a:cubicBezTo>
                  <a:cubicBezTo>
                    <a:pt x="198" y="154"/>
                    <a:pt x="194" y="151"/>
                    <a:pt x="192" y="152"/>
                  </a:cubicBezTo>
                  <a:cubicBezTo>
                    <a:pt x="190" y="153"/>
                    <a:pt x="190" y="153"/>
                    <a:pt x="191" y="155"/>
                  </a:cubicBezTo>
                  <a:cubicBezTo>
                    <a:pt x="192" y="156"/>
                    <a:pt x="194" y="156"/>
                    <a:pt x="196" y="157"/>
                  </a:cubicBezTo>
                  <a:cubicBezTo>
                    <a:pt x="198" y="158"/>
                    <a:pt x="198" y="159"/>
                    <a:pt x="200" y="161"/>
                  </a:cubicBezTo>
                  <a:cubicBezTo>
                    <a:pt x="202" y="163"/>
                    <a:pt x="205" y="164"/>
                    <a:pt x="207" y="166"/>
                  </a:cubicBezTo>
                  <a:cubicBezTo>
                    <a:pt x="208" y="167"/>
                    <a:pt x="210" y="171"/>
                    <a:pt x="211" y="172"/>
                  </a:cubicBezTo>
                  <a:cubicBezTo>
                    <a:pt x="213" y="175"/>
                    <a:pt x="212" y="174"/>
                    <a:pt x="211" y="178"/>
                  </a:cubicBezTo>
                  <a:cubicBezTo>
                    <a:pt x="211" y="180"/>
                    <a:pt x="211" y="183"/>
                    <a:pt x="211" y="186"/>
                  </a:cubicBezTo>
                  <a:cubicBezTo>
                    <a:pt x="211" y="189"/>
                    <a:pt x="210" y="191"/>
                    <a:pt x="210" y="194"/>
                  </a:cubicBezTo>
                  <a:cubicBezTo>
                    <a:pt x="210" y="196"/>
                    <a:pt x="211" y="197"/>
                    <a:pt x="211" y="199"/>
                  </a:cubicBezTo>
                  <a:cubicBezTo>
                    <a:pt x="211" y="201"/>
                    <a:pt x="210" y="202"/>
                    <a:pt x="210" y="203"/>
                  </a:cubicBezTo>
                  <a:cubicBezTo>
                    <a:pt x="210" y="205"/>
                    <a:pt x="211" y="206"/>
                    <a:pt x="212" y="207"/>
                  </a:cubicBezTo>
                  <a:cubicBezTo>
                    <a:pt x="213" y="208"/>
                    <a:pt x="213" y="210"/>
                    <a:pt x="213" y="212"/>
                  </a:cubicBezTo>
                  <a:cubicBezTo>
                    <a:pt x="214" y="215"/>
                    <a:pt x="215" y="218"/>
                    <a:pt x="216" y="221"/>
                  </a:cubicBezTo>
                  <a:cubicBezTo>
                    <a:pt x="218" y="226"/>
                    <a:pt x="221" y="228"/>
                    <a:pt x="225" y="231"/>
                  </a:cubicBezTo>
                  <a:cubicBezTo>
                    <a:pt x="225" y="232"/>
                    <a:pt x="227" y="233"/>
                    <a:pt x="227" y="233"/>
                  </a:cubicBezTo>
                  <a:cubicBezTo>
                    <a:pt x="229" y="235"/>
                    <a:pt x="228" y="238"/>
                    <a:pt x="229" y="240"/>
                  </a:cubicBezTo>
                  <a:cubicBezTo>
                    <a:pt x="231" y="243"/>
                    <a:pt x="234" y="243"/>
                    <a:pt x="236" y="245"/>
                  </a:cubicBezTo>
                  <a:cubicBezTo>
                    <a:pt x="237" y="246"/>
                    <a:pt x="237" y="247"/>
                    <a:pt x="238" y="247"/>
                  </a:cubicBezTo>
                  <a:cubicBezTo>
                    <a:pt x="239" y="247"/>
                    <a:pt x="240" y="247"/>
                    <a:pt x="241" y="247"/>
                  </a:cubicBezTo>
                  <a:cubicBezTo>
                    <a:pt x="244" y="248"/>
                    <a:pt x="244" y="252"/>
                    <a:pt x="245" y="254"/>
                  </a:cubicBezTo>
                  <a:cubicBezTo>
                    <a:pt x="246" y="256"/>
                    <a:pt x="249" y="257"/>
                    <a:pt x="250" y="260"/>
                  </a:cubicBezTo>
                  <a:cubicBezTo>
                    <a:pt x="252" y="262"/>
                    <a:pt x="253" y="265"/>
                    <a:pt x="255" y="267"/>
                  </a:cubicBezTo>
                  <a:cubicBezTo>
                    <a:pt x="257" y="269"/>
                    <a:pt x="260" y="273"/>
                    <a:pt x="259" y="275"/>
                  </a:cubicBezTo>
                  <a:cubicBezTo>
                    <a:pt x="259" y="280"/>
                    <a:pt x="256" y="278"/>
                    <a:pt x="260" y="280"/>
                  </a:cubicBezTo>
                  <a:cubicBezTo>
                    <a:pt x="263" y="282"/>
                    <a:pt x="266" y="284"/>
                    <a:pt x="268" y="286"/>
                  </a:cubicBezTo>
                  <a:cubicBezTo>
                    <a:pt x="270" y="288"/>
                    <a:pt x="272" y="289"/>
                    <a:pt x="274" y="291"/>
                  </a:cubicBezTo>
                  <a:cubicBezTo>
                    <a:pt x="275" y="293"/>
                    <a:pt x="275" y="295"/>
                    <a:pt x="276" y="296"/>
                  </a:cubicBezTo>
                  <a:cubicBezTo>
                    <a:pt x="277" y="296"/>
                    <a:pt x="277" y="296"/>
                    <a:pt x="277" y="296"/>
                  </a:cubicBezTo>
                  <a:cubicBezTo>
                    <a:pt x="278" y="294"/>
                    <a:pt x="279" y="291"/>
                    <a:pt x="278" y="288"/>
                  </a:cubicBezTo>
                  <a:cubicBezTo>
                    <a:pt x="277" y="285"/>
                    <a:pt x="273" y="284"/>
                    <a:pt x="271" y="280"/>
                  </a:cubicBezTo>
                  <a:cubicBezTo>
                    <a:pt x="270" y="279"/>
                    <a:pt x="270" y="277"/>
                    <a:pt x="269" y="276"/>
                  </a:cubicBezTo>
                  <a:cubicBezTo>
                    <a:pt x="268" y="275"/>
                    <a:pt x="267" y="275"/>
                    <a:pt x="267" y="274"/>
                  </a:cubicBezTo>
                  <a:cubicBezTo>
                    <a:pt x="266" y="273"/>
                    <a:pt x="266" y="271"/>
                    <a:pt x="265" y="270"/>
                  </a:cubicBezTo>
                  <a:cubicBezTo>
                    <a:pt x="263" y="269"/>
                    <a:pt x="261" y="270"/>
                    <a:pt x="259" y="268"/>
                  </a:cubicBezTo>
                  <a:cubicBezTo>
                    <a:pt x="258" y="267"/>
                    <a:pt x="257" y="263"/>
                    <a:pt x="256" y="262"/>
                  </a:cubicBezTo>
                  <a:cubicBezTo>
                    <a:pt x="256" y="260"/>
                    <a:pt x="254" y="256"/>
                    <a:pt x="255" y="254"/>
                  </a:cubicBezTo>
                  <a:cubicBezTo>
                    <a:pt x="256" y="254"/>
                    <a:pt x="260" y="254"/>
                    <a:pt x="261" y="254"/>
                  </a:cubicBezTo>
                  <a:cubicBezTo>
                    <a:pt x="263" y="255"/>
                    <a:pt x="265" y="259"/>
                    <a:pt x="267" y="261"/>
                  </a:cubicBezTo>
                  <a:cubicBezTo>
                    <a:pt x="270" y="265"/>
                    <a:pt x="272" y="269"/>
                    <a:pt x="275" y="273"/>
                  </a:cubicBezTo>
                  <a:cubicBezTo>
                    <a:pt x="276" y="275"/>
                    <a:pt x="277" y="277"/>
                    <a:pt x="279" y="279"/>
                  </a:cubicBezTo>
                  <a:cubicBezTo>
                    <a:pt x="280" y="280"/>
                    <a:pt x="281" y="280"/>
                    <a:pt x="282" y="281"/>
                  </a:cubicBezTo>
                  <a:cubicBezTo>
                    <a:pt x="283" y="282"/>
                    <a:pt x="284" y="284"/>
                    <a:pt x="285" y="284"/>
                  </a:cubicBezTo>
                  <a:cubicBezTo>
                    <a:pt x="286" y="285"/>
                    <a:pt x="288" y="285"/>
                    <a:pt x="289" y="285"/>
                  </a:cubicBezTo>
                  <a:cubicBezTo>
                    <a:pt x="291" y="286"/>
                    <a:pt x="290" y="288"/>
                    <a:pt x="291" y="290"/>
                  </a:cubicBezTo>
                  <a:cubicBezTo>
                    <a:pt x="292" y="292"/>
                    <a:pt x="296" y="293"/>
                    <a:pt x="297" y="295"/>
                  </a:cubicBezTo>
                  <a:cubicBezTo>
                    <a:pt x="299" y="298"/>
                    <a:pt x="300" y="301"/>
                    <a:pt x="300" y="303"/>
                  </a:cubicBezTo>
                  <a:cubicBezTo>
                    <a:pt x="300" y="307"/>
                    <a:pt x="300" y="308"/>
                    <a:pt x="302" y="311"/>
                  </a:cubicBezTo>
                  <a:cubicBezTo>
                    <a:pt x="303" y="313"/>
                    <a:pt x="303" y="313"/>
                    <a:pt x="304" y="315"/>
                  </a:cubicBezTo>
                  <a:cubicBezTo>
                    <a:pt x="304" y="316"/>
                    <a:pt x="303" y="317"/>
                    <a:pt x="304" y="318"/>
                  </a:cubicBezTo>
                  <a:cubicBezTo>
                    <a:pt x="306" y="320"/>
                    <a:pt x="311" y="320"/>
                    <a:pt x="313" y="321"/>
                  </a:cubicBezTo>
                  <a:cubicBezTo>
                    <a:pt x="316" y="323"/>
                    <a:pt x="320" y="325"/>
                    <a:pt x="323" y="326"/>
                  </a:cubicBezTo>
                  <a:cubicBezTo>
                    <a:pt x="325" y="327"/>
                    <a:pt x="326" y="326"/>
                    <a:pt x="328" y="327"/>
                  </a:cubicBezTo>
                  <a:cubicBezTo>
                    <a:pt x="330" y="327"/>
                    <a:pt x="331" y="329"/>
                    <a:pt x="333" y="330"/>
                  </a:cubicBezTo>
                  <a:cubicBezTo>
                    <a:pt x="337" y="332"/>
                    <a:pt x="342" y="331"/>
                    <a:pt x="347" y="331"/>
                  </a:cubicBezTo>
                  <a:cubicBezTo>
                    <a:pt x="348" y="331"/>
                    <a:pt x="349" y="331"/>
                    <a:pt x="351" y="331"/>
                  </a:cubicBezTo>
                  <a:cubicBezTo>
                    <a:pt x="352" y="331"/>
                    <a:pt x="354" y="332"/>
                    <a:pt x="355" y="332"/>
                  </a:cubicBezTo>
                  <a:cubicBezTo>
                    <a:pt x="356" y="331"/>
                    <a:pt x="357" y="330"/>
                    <a:pt x="359" y="330"/>
                  </a:cubicBezTo>
                  <a:cubicBezTo>
                    <a:pt x="361" y="331"/>
                    <a:pt x="362" y="334"/>
                    <a:pt x="364" y="336"/>
                  </a:cubicBezTo>
                  <a:cubicBezTo>
                    <a:pt x="365" y="337"/>
                    <a:pt x="366" y="337"/>
                    <a:pt x="367" y="338"/>
                  </a:cubicBezTo>
                  <a:cubicBezTo>
                    <a:pt x="368" y="339"/>
                    <a:pt x="369" y="341"/>
                    <a:pt x="369" y="341"/>
                  </a:cubicBezTo>
                  <a:cubicBezTo>
                    <a:pt x="371" y="342"/>
                    <a:pt x="374" y="341"/>
                    <a:pt x="376" y="342"/>
                  </a:cubicBezTo>
                  <a:cubicBezTo>
                    <a:pt x="379" y="342"/>
                    <a:pt x="382" y="342"/>
                    <a:pt x="385" y="342"/>
                  </a:cubicBezTo>
                  <a:cubicBezTo>
                    <a:pt x="388" y="342"/>
                    <a:pt x="387" y="343"/>
                    <a:pt x="388" y="347"/>
                  </a:cubicBezTo>
                  <a:cubicBezTo>
                    <a:pt x="389" y="349"/>
                    <a:pt x="391" y="351"/>
                    <a:pt x="393" y="353"/>
                  </a:cubicBezTo>
                  <a:cubicBezTo>
                    <a:pt x="394" y="354"/>
                    <a:pt x="394" y="355"/>
                    <a:pt x="395" y="356"/>
                  </a:cubicBezTo>
                  <a:cubicBezTo>
                    <a:pt x="396" y="356"/>
                    <a:pt x="396" y="356"/>
                    <a:pt x="397" y="356"/>
                  </a:cubicBezTo>
                  <a:cubicBezTo>
                    <a:pt x="399" y="358"/>
                    <a:pt x="397" y="358"/>
                    <a:pt x="399" y="360"/>
                  </a:cubicBezTo>
                  <a:cubicBezTo>
                    <a:pt x="400" y="362"/>
                    <a:pt x="404" y="361"/>
                    <a:pt x="407" y="3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-722313" y="1951038"/>
              <a:ext cx="49213" cy="33338"/>
            </a:xfrm>
            <a:custGeom>
              <a:avLst/>
              <a:gdLst>
                <a:gd name="T0" fmla="*/ 8 w 13"/>
                <a:gd name="T1" fmla="*/ 1 h 9"/>
                <a:gd name="T2" fmla="*/ 10 w 13"/>
                <a:gd name="T3" fmla="*/ 0 h 9"/>
                <a:gd name="T4" fmla="*/ 6 w 13"/>
                <a:gd name="T5" fmla="*/ 2 h 9"/>
                <a:gd name="T6" fmla="*/ 3 w 13"/>
                <a:gd name="T7" fmla="*/ 3 h 9"/>
                <a:gd name="T8" fmla="*/ 0 w 13"/>
                <a:gd name="T9" fmla="*/ 5 h 9"/>
                <a:gd name="T10" fmla="*/ 1 w 13"/>
                <a:gd name="T11" fmla="*/ 8 h 9"/>
                <a:gd name="T12" fmla="*/ 5 w 13"/>
                <a:gd name="T13" fmla="*/ 6 h 9"/>
                <a:gd name="T14" fmla="*/ 10 w 13"/>
                <a:gd name="T15" fmla="*/ 5 h 9"/>
                <a:gd name="T16" fmla="*/ 8 w 13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8" y="1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7" y="1"/>
                    <a:pt x="6" y="2"/>
                  </a:cubicBezTo>
                  <a:cubicBezTo>
                    <a:pt x="5" y="3"/>
                    <a:pt x="4" y="2"/>
                    <a:pt x="3" y="3"/>
                  </a:cubicBezTo>
                  <a:cubicBezTo>
                    <a:pt x="2" y="3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3" y="9"/>
                    <a:pt x="4" y="6"/>
                    <a:pt x="5" y="6"/>
                  </a:cubicBezTo>
                  <a:cubicBezTo>
                    <a:pt x="6" y="5"/>
                    <a:pt x="9" y="6"/>
                    <a:pt x="10" y="5"/>
                  </a:cubicBezTo>
                  <a:cubicBezTo>
                    <a:pt x="13" y="3"/>
                    <a:pt x="10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-973138" y="2038351"/>
              <a:ext cx="41275" cy="30163"/>
            </a:xfrm>
            <a:custGeom>
              <a:avLst/>
              <a:gdLst>
                <a:gd name="T0" fmla="*/ 10 w 11"/>
                <a:gd name="T1" fmla="*/ 3 h 8"/>
                <a:gd name="T2" fmla="*/ 9 w 11"/>
                <a:gd name="T3" fmla="*/ 0 h 8"/>
                <a:gd name="T4" fmla="*/ 8 w 11"/>
                <a:gd name="T5" fmla="*/ 1 h 8"/>
                <a:gd name="T6" fmla="*/ 9 w 11"/>
                <a:gd name="T7" fmla="*/ 2 h 8"/>
                <a:gd name="T8" fmla="*/ 7 w 11"/>
                <a:gd name="T9" fmla="*/ 4 h 8"/>
                <a:gd name="T10" fmla="*/ 5 w 11"/>
                <a:gd name="T11" fmla="*/ 4 h 8"/>
                <a:gd name="T12" fmla="*/ 1 w 11"/>
                <a:gd name="T13" fmla="*/ 8 h 8"/>
                <a:gd name="T14" fmla="*/ 7 w 11"/>
                <a:gd name="T15" fmla="*/ 8 h 8"/>
                <a:gd name="T16" fmla="*/ 11 w 11"/>
                <a:gd name="T17" fmla="*/ 3 h 8"/>
                <a:gd name="T18" fmla="*/ 10 w 11"/>
                <a:gd name="T1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8">
                  <a:moveTo>
                    <a:pt x="10" y="3"/>
                  </a:moveTo>
                  <a:cubicBezTo>
                    <a:pt x="9" y="2"/>
                    <a:pt x="9" y="1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8" y="4"/>
                    <a:pt x="7" y="4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8"/>
                    <a:pt x="6" y="8"/>
                    <a:pt x="7" y="8"/>
                  </a:cubicBezTo>
                  <a:cubicBezTo>
                    <a:pt x="10" y="8"/>
                    <a:pt x="11" y="6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-392113" y="1947863"/>
              <a:ext cx="34925" cy="41275"/>
            </a:xfrm>
            <a:custGeom>
              <a:avLst/>
              <a:gdLst>
                <a:gd name="T0" fmla="*/ 6 w 9"/>
                <a:gd name="T1" fmla="*/ 4 h 11"/>
                <a:gd name="T2" fmla="*/ 5 w 9"/>
                <a:gd name="T3" fmla="*/ 1 h 11"/>
                <a:gd name="T4" fmla="*/ 0 w 9"/>
                <a:gd name="T5" fmla="*/ 1 h 11"/>
                <a:gd name="T6" fmla="*/ 0 w 9"/>
                <a:gd name="T7" fmla="*/ 1 h 11"/>
                <a:gd name="T8" fmla="*/ 2 w 9"/>
                <a:gd name="T9" fmla="*/ 4 h 11"/>
                <a:gd name="T10" fmla="*/ 4 w 9"/>
                <a:gd name="T11" fmla="*/ 8 h 11"/>
                <a:gd name="T12" fmla="*/ 8 w 9"/>
                <a:gd name="T13" fmla="*/ 6 h 11"/>
                <a:gd name="T14" fmla="*/ 6 w 9"/>
                <a:gd name="T1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1">
                  <a:moveTo>
                    <a:pt x="6" y="4"/>
                  </a:moveTo>
                  <a:cubicBezTo>
                    <a:pt x="6" y="2"/>
                    <a:pt x="7" y="2"/>
                    <a:pt x="5" y="1"/>
                  </a:cubicBezTo>
                  <a:cubicBezTo>
                    <a:pt x="3" y="0"/>
                    <a:pt x="2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4"/>
                  </a:cubicBezTo>
                  <a:cubicBezTo>
                    <a:pt x="3" y="5"/>
                    <a:pt x="3" y="7"/>
                    <a:pt x="4" y="8"/>
                  </a:cubicBezTo>
                  <a:cubicBezTo>
                    <a:pt x="6" y="11"/>
                    <a:pt x="9" y="10"/>
                    <a:pt x="8" y="6"/>
                  </a:cubicBezTo>
                  <a:cubicBezTo>
                    <a:pt x="8" y="5"/>
                    <a:pt x="7" y="5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-334963" y="1992313"/>
              <a:ext cx="22225" cy="38100"/>
            </a:xfrm>
            <a:custGeom>
              <a:avLst/>
              <a:gdLst>
                <a:gd name="T0" fmla="*/ 3 w 6"/>
                <a:gd name="T1" fmla="*/ 9 h 10"/>
                <a:gd name="T2" fmla="*/ 5 w 6"/>
                <a:gd name="T3" fmla="*/ 7 h 10"/>
                <a:gd name="T4" fmla="*/ 4 w 6"/>
                <a:gd name="T5" fmla="*/ 5 h 10"/>
                <a:gd name="T6" fmla="*/ 3 w 6"/>
                <a:gd name="T7" fmla="*/ 3 h 10"/>
                <a:gd name="T8" fmla="*/ 1 w 6"/>
                <a:gd name="T9" fmla="*/ 1 h 10"/>
                <a:gd name="T10" fmla="*/ 1 w 6"/>
                <a:gd name="T11" fmla="*/ 1 h 10"/>
                <a:gd name="T12" fmla="*/ 0 w 6"/>
                <a:gd name="T13" fmla="*/ 1 h 10"/>
                <a:gd name="T14" fmla="*/ 1 w 6"/>
                <a:gd name="T15" fmla="*/ 4 h 10"/>
                <a:gd name="T16" fmla="*/ 3 w 6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0">
                  <a:moveTo>
                    <a:pt x="3" y="9"/>
                  </a:moveTo>
                  <a:cubicBezTo>
                    <a:pt x="4" y="10"/>
                    <a:pt x="6" y="9"/>
                    <a:pt x="5" y="7"/>
                  </a:cubicBezTo>
                  <a:cubicBezTo>
                    <a:pt x="5" y="6"/>
                    <a:pt x="4" y="6"/>
                    <a:pt x="4" y="5"/>
                  </a:cubicBezTo>
                  <a:cubicBezTo>
                    <a:pt x="4" y="5"/>
                    <a:pt x="4" y="4"/>
                    <a:pt x="3" y="3"/>
                  </a:cubicBezTo>
                  <a:cubicBezTo>
                    <a:pt x="3" y="2"/>
                    <a:pt x="1" y="2"/>
                    <a:pt x="1" y="1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6"/>
                    <a:pt x="2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-328613" y="2041526"/>
              <a:ext cx="26988" cy="33338"/>
            </a:xfrm>
            <a:custGeom>
              <a:avLst/>
              <a:gdLst>
                <a:gd name="T0" fmla="*/ 1 w 7"/>
                <a:gd name="T1" fmla="*/ 1 h 9"/>
                <a:gd name="T2" fmla="*/ 5 w 7"/>
                <a:gd name="T3" fmla="*/ 6 h 9"/>
                <a:gd name="T4" fmla="*/ 1 w 7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9">
                  <a:moveTo>
                    <a:pt x="1" y="1"/>
                  </a:moveTo>
                  <a:cubicBezTo>
                    <a:pt x="0" y="3"/>
                    <a:pt x="3" y="9"/>
                    <a:pt x="5" y="6"/>
                  </a:cubicBezTo>
                  <a:cubicBezTo>
                    <a:pt x="7" y="3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-328613" y="2044701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-323850" y="2041526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539750" y="2670176"/>
              <a:ext cx="187325" cy="55563"/>
            </a:xfrm>
            <a:custGeom>
              <a:avLst/>
              <a:gdLst>
                <a:gd name="T0" fmla="*/ 48 w 50"/>
                <a:gd name="T1" fmla="*/ 14 h 15"/>
                <a:gd name="T2" fmla="*/ 41 w 50"/>
                <a:gd name="T3" fmla="*/ 9 h 15"/>
                <a:gd name="T4" fmla="*/ 22 w 50"/>
                <a:gd name="T5" fmla="*/ 1 h 15"/>
                <a:gd name="T6" fmla="*/ 24 w 50"/>
                <a:gd name="T7" fmla="*/ 2 h 15"/>
                <a:gd name="T8" fmla="*/ 17 w 50"/>
                <a:gd name="T9" fmla="*/ 1 h 15"/>
                <a:gd name="T10" fmla="*/ 11 w 50"/>
                <a:gd name="T11" fmla="*/ 0 h 15"/>
                <a:gd name="T12" fmla="*/ 0 w 50"/>
                <a:gd name="T13" fmla="*/ 5 h 15"/>
                <a:gd name="T14" fmla="*/ 13 w 50"/>
                <a:gd name="T15" fmla="*/ 5 h 15"/>
                <a:gd name="T16" fmla="*/ 27 w 50"/>
                <a:gd name="T17" fmla="*/ 10 h 15"/>
                <a:gd name="T18" fmla="*/ 36 w 50"/>
                <a:gd name="T19" fmla="*/ 12 h 15"/>
                <a:gd name="T20" fmla="*/ 37 w 50"/>
                <a:gd name="T21" fmla="*/ 13 h 15"/>
                <a:gd name="T22" fmla="*/ 39 w 50"/>
                <a:gd name="T23" fmla="*/ 14 h 15"/>
                <a:gd name="T24" fmla="*/ 43 w 50"/>
                <a:gd name="T25" fmla="*/ 15 h 15"/>
                <a:gd name="T26" fmla="*/ 48 w 50"/>
                <a:gd name="T2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15">
                  <a:moveTo>
                    <a:pt x="48" y="14"/>
                  </a:moveTo>
                  <a:cubicBezTo>
                    <a:pt x="50" y="11"/>
                    <a:pt x="43" y="9"/>
                    <a:pt x="41" y="9"/>
                  </a:cubicBezTo>
                  <a:cubicBezTo>
                    <a:pt x="34" y="7"/>
                    <a:pt x="29" y="4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1" y="0"/>
                    <a:pt x="19" y="1"/>
                    <a:pt x="17" y="1"/>
                  </a:cubicBezTo>
                  <a:cubicBezTo>
                    <a:pt x="14" y="1"/>
                    <a:pt x="13" y="0"/>
                    <a:pt x="11" y="0"/>
                  </a:cubicBezTo>
                  <a:cubicBezTo>
                    <a:pt x="8" y="1"/>
                    <a:pt x="1" y="0"/>
                    <a:pt x="0" y="5"/>
                  </a:cubicBezTo>
                  <a:cubicBezTo>
                    <a:pt x="0" y="9"/>
                    <a:pt x="11" y="5"/>
                    <a:pt x="13" y="5"/>
                  </a:cubicBezTo>
                  <a:cubicBezTo>
                    <a:pt x="19" y="5"/>
                    <a:pt x="23" y="6"/>
                    <a:pt x="27" y="10"/>
                  </a:cubicBezTo>
                  <a:cubicBezTo>
                    <a:pt x="30" y="12"/>
                    <a:pt x="33" y="10"/>
                    <a:pt x="36" y="12"/>
                  </a:cubicBezTo>
                  <a:cubicBezTo>
                    <a:pt x="36" y="12"/>
                    <a:pt x="36" y="13"/>
                    <a:pt x="37" y="13"/>
                  </a:cubicBezTo>
                  <a:cubicBezTo>
                    <a:pt x="37" y="14"/>
                    <a:pt x="38" y="14"/>
                    <a:pt x="39" y="14"/>
                  </a:cubicBezTo>
                  <a:cubicBezTo>
                    <a:pt x="40" y="14"/>
                    <a:pt x="41" y="15"/>
                    <a:pt x="43" y="15"/>
                  </a:cubicBezTo>
                  <a:cubicBezTo>
                    <a:pt x="44" y="15"/>
                    <a:pt x="47" y="15"/>
                    <a:pt x="4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681038" y="2752726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652463" y="2747963"/>
              <a:ext cx="36513" cy="26988"/>
            </a:xfrm>
            <a:custGeom>
              <a:avLst/>
              <a:gdLst>
                <a:gd name="T0" fmla="*/ 3 w 10"/>
                <a:gd name="T1" fmla="*/ 1 h 7"/>
                <a:gd name="T2" fmla="*/ 1 w 10"/>
                <a:gd name="T3" fmla="*/ 5 h 7"/>
                <a:gd name="T4" fmla="*/ 7 w 10"/>
                <a:gd name="T5" fmla="*/ 4 h 7"/>
                <a:gd name="T6" fmla="*/ 10 w 10"/>
                <a:gd name="T7" fmla="*/ 2 h 7"/>
                <a:gd name="T8" fmla="*/ 3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3" y="1"/>
                  </a:moveTo>
                  <a:cubicBezTo>
                    <a:pt x="2" y="2"/>
                    <a:pt x="0" y="3"/>
                    <a:pt x="1" y="5"/>
                  </a:cubicBezTo>
                  <a:cubicBezTo>
                    <a:pt x="1" y="7"/>
                    <a:pt x="6" y="4"/>
                    <a:pt x="7" y="4"/>
                  </a:cubicBezTo>
                  <a:cubicBezTo>
                    <a:pt x="9" y="4"/>
                    <a:pt x="10" y="3"/>
                    <a:pt x="10" y="2"/>
                  </a:cubicBezTo>
                  <a:cubicBezTo>
                    <a:pt x="7" y="1"/>
                    <a:pt x="6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685800" y="275590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719138" y="2728913"/>
              <a:ext cx="115888" cy="49213"/>
            </a:xfrm>
            <a:custGeom>
              <a:avLst/>
              <a:gdLst>
                <a:gd name="T0" fmla="*/ 4 w 31"/>
                <a:gd name="T1" fmla="*/ 11 h 13"/>
                <a:gd name="T2" fmla="*/ 15 w 31"/>
                <a:gd name="T3" fmla="*/ 8 h 13"/>
                <a:gd name="T4" fmla="*/ 19 w 31"/>
                <a:gd name="T5" fmla="*/ 11 h 13"/>
                <a:gd name="T6" fmla="*/ 26 w 31"/>
                <a:gd name="T7" fmla="*/ 9 h 13"/>
                <a:gd name="T8" fmla="*/ 31 w 31"/>
                <a:gd name="T9" fmla="*/ 8 h 13"/>
                <a:gd name="T10" fmla="*/ 25 w 31"/>
                <a:gd name="T11" fmla="*/ 3 h 13"/>
                <a:gd name="T12" fmla="*/ 22 w 31"/>
                <a:gd name="T13" fmla="*/ 2 h 13"/>
                <a:gd name="T14" fmla="*/ 23 w 31"/>
                <a:gd name="T15" fmla="*/ 2 h 13"/>
                <a:gd name="T16" fmla="*/ 16 w 31"/>
                <a:gd name="T17" fmla="*/ 0 h 13"/>
                <a:gd name="T18" fmla="*/ 8 w 31"/>
                <a:gd name="T19" fmla="*/ 2 h 13"/>
                <a:gd name="T20" fmla="*/ 8 w 31"/>
                <a:gd name="T21" fmla="*/ 5 h 13"/>
                <a:gd name="T22" fmla="*/ 4 w 31"/>
                <a:gd name="T2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13">
                  <a:moveTo>
                    <a:pt x="4" y="11"/>
                  </a:moveTo>
                  <a:cubicBezTo>
                    <a:pt x="7" y="13"/>
                    <a:pt x="12" y="6"/>
                    <a:pt x="15" y="8"/>
                  </a:cubicBezTo>
                  <a:cubicBezTo>
                    <a:pt x="17" y="9"/>
                    <a:pt x="17" y="11"/>
                    <a:pt x="19" y="11"/>
                  </a:cubicBezTo>
                  <a:cubicBezTo>
                    <a:pt x="21" y="10"/>
                    <a:pt x="24" y="9"/>
                    <a:pt x="26" y="9"/>
                  </a:cubicBezTo>
                  <a:cubicBezTo>
                    <a:pt x="28" y="9"/>
                    <a:pt x="30" y="9"/>
                    <a:pt x="31" y="8"/>
                  </a:cubicBezTo>
                  <a:cubicBezTo>
                    <a:pt x="31" y="6"/>
                    <a:pt x="27" y="4"/>
                    <a:pt x="25" y="3"/>
                  </a:cubicBezTo>
                  <a:cubicBezTo>
                    <a:pt x="24" y="3"/>
                    <a:pt x="22" y="3"/>
                    <a:pt x="22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0"/>
                    <a:pt x="17" y="0"/>
                    <a:pt x="16" y="0"/>
                  </a:cubicBezTo>
                  <a:cubicBezTo>
                    <a:pt x="13" y="1"/>
                    <a:pt x="11" y="2"/>
                    <a:pt x="8" y="2"/>
                  </a:cubicBezTo>
                  <a:cubicBezTo>
                    <a:pt x="7" y="3"/>
                    <a:pt x="8" y="4"/>
                    <a:pt x="8" y="5"/>
                  </a:cubicBezTo>
                  <a:cubicBezTo>
                    <a:pt x="6" y="5"/>
                    <a:pt x="0" y="8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876300" y="27527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858838" y="2747963"/>
              <a:ext cx="28575" cy="26988"/>
            </a:xfrm>
            <a:custGeom>
              <a:avLst/>
              <a:gdLst>
                <a:gd name="T0" fmla="*/ 0 w 8"/>
                <a:gd name="T1" fmla="*/ 2 h 7"/>
                <a:gd name="T2" fmla="*/ 1 w 8"/>
                <a:gd name="T3" fmla="*/ 6 h 7"/>
                <a:gd name="T4" fmla="*/ 5 w 8"/>
                <a:gd name="T5" fmla="*/ 1 h 7"/>
                <a:gd name="T6" fmla="*/ 0 w 8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0" y="2"/>
                  </a:moveTo>
                  <a:cubicBezTo>
                    <a:pt x="0" y="3"/>
                    <a:pt x="1" y="5"/>
                    <a:pt x="1" y="6"/>
                  </a:cubicBezTo>
                  <a:cubicBezTo>
                    <a:pt x="4" y="7"/>
                    <a:pt x="8" y="2"/>
                    <a:pt x="5" y="1"/>
                  </a:cubicBezTo>
                  <a:cubicBezTo>
                    <a:pt x="3" y="1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531813" y="2928938"/>
              <a:ext cx="828675" cy="1271588"/>
            </a:xfrm>
            <a:custGeom>
              <a:avLst/>
              <a:gdLst>
                <a:gd name="T0" fmla="*/ 208 w 221"/>
                <a:gd name="T1" fmla="*/ 75 h 338"/>
                <a:gd name="T2" fmla="*/ 200 w 221"/>
                <a:gd name="T3" fmla="*/ 69 h 338"/>
                <a:gd name="T4" fmla="*/ 181 w 221"/>
                <a:gd name="T5" fmla="*/ 65 h 338"/>
                <a:gd name="T6" fmla="*/ 169 w 221"/>
                <a:gd name="T7" fmla="*/ 60 h 338"/>
                <a:gd name="T8" fmla="*/ 159 w 221"/>
                <a:gd name="T9" fmla="*/ 58 h 338"/>
                <a:gd name="T10" fmla="*/ 147 w 221"/>
                <a:gd name="T11" fmla="*/ 55 h 338"/>
                <a:gd name="T12" fmla="*/ 142 w 221"/>
                <a:gd name="T13" fmla="*/ 56 h 338"/>
                <a:gd name="T14" fmla="*/ 145 w 221"/>
                <a:gd name="T15" fmla="*/ 43 h 338"/>
                <a:gd name="T16" fmla="*/ 137 w 221"/>
                <a:gd name="T17" fmla="*/ 32 h 338"/>
                <a:gd name="T18" fmla="*/ 110 w 221"/>
                <a:gd name="T19" fmla="*/ 26 h 338"/>
                <a:gd name="T20" fmla="*/ 100 w 221"/>
                <a:gd name="T21" fmla="*/ 16 h 338"/>
                <a:gd name="T22" fmla="*/ 86 w 221"/>
                <a:gd name="T23" fmla="*/ 7 h 338"/>
                <a:gd name="T24" fmla="*/ 70 w 221"/>
                <a:gd name="T25" fmla="*/ 7 h 338"/>
                <a:gd name="T26" fmla="*/ 63 w 221"/>
                <a:gd name="T27" fmla="*/ 4 h 338"/>
                <a:gd name="T28" fmla="*/ 46 w 221"/>
                <a:gd name="T29" fmla="*/ 14 h 338"/>
                <a:gd name="T30" fmla="*/ 36 w 221"/>
                <a:gd name="T31" fmla="*/ 3 h 338"/>
                <a:gd name="T32" fmla="*/ 20 w 221"/>
                <a:gd name="T33" fmla="*/ 15 h 338"/>
                <a:gd name="T34" fmla="*/ 16 w 221"/>
                <a:gd name="T35" fmla="*/ 38 h 338"/>
                <a:gd name="T36" fmla="*/ 3 w 221"/>
                <a:gd name="T37" fmla="*/ 57 h 338"/>
                <a:gd name="T38" fmla="*/ 6 w 221"/>
                <a:gd name="T39" fmla="*/ 69 h 338"/>
                <a:gd name="T40" fmla="*/ 3 w 221"/>
                <a:gd name="T41" fmla="*/ 84 h 338"/>
                <a:gd name="T42" fmla="*/ 22 w 221"/>
                <a:gd name="T43" fmla="*/ 118 h 338"/>
                <a:gd name="T44" fmla="*/ 37 w 221"/>
                <a:gd name="T45" fmla="*/ 130 h 338"/>
                <a:gd name="T46" fmla="*/ 52 w 221"/>
                <a:gd name="T47" fmla="*/ 141 h 338"/>
                <a:gd name="T48" fmla="*/ 48 w 221"/>
                <a:gd name="T49" fmla="*/ 176 h 338"/>
                <a:gd name="T50" fmla="*/ 42 w 221"/>
                <a:gd name="T51" fmla="*/ 217 h 338"/>
                <a:gd name="T52" fmla="*/ 37 w 221"/>
                <a:gd name="T53" fmla="*/ 231 h 338"/>
                <a:gd name="T54" fmla="*/ 34 w 221"/>
                <a:gd name="T55" fmla="*/ 253 h 338"/>
                <a:gd name="T56" fmla="*/ 40 w 221"/>
                <a:gd name="T57" fmla="*/ 269 h 338"/>
                <a:gd name="T58" fmla="*/ 29 w 221"/>
                <a:gd name="T59" fmla="*/ 280 h 338"/>
                <a:gd name="T60" fmla="*/ 32 w 221"/>
                <a:gd name="T61" fmla="*/ 295 h 338"/>
                <a:gd name="T62" fmla="*/ 32 w 221"/>
                <a:gd name="T63" fmla="*/ 308 h 338"/>
                <a:gd name="T64" fmla="*/ 41 w 221"/>
                <a:gd name="T65" fmla="*/ 325 h 338"/>
                <a:gd name="T66" fmla="*/ 51 w 221"/>
                <a:gd name="T67" fmla="*/ 325 h 338"/>
                <a:gd name="T68" fmla="*/ 55 w 221"/>
                <a:gd name="T69" fmla="*/ 334 h 338"/>
                <a:gd name="T70" fmla="*/ 71 w 221"/>
                <a:gd name="T71" fmla="*/ 332 h 338"/>
                <a:gd name="T72" fmla="*/ 58 w 221"/>
                <a:gd name="T73" fmla="*/ 319 h 338"/>
                <a:gd name="T74" fmla="*/ 59 w 221"/>
                <a:gd name="T75" fmla="*/ 306 h 338"/>
                <a:gd name="T76" fmla="*/ 70 w 221"/>
                <a:gd name="T77" fmla="*/ 293 h 338"/>
                <a:gd name="T78" fmla="*/ 69 w 221"/>
                <a:gd name="T79" fmla="*/ 277 h 338"/>
                <a:gd name="T80" fmla="*/ 77 w 221"/>
                <a:gd name="T81" fmla="*/ 264 h 338"/>
                <a:gd name="T82" fmla="*/ 80 w 221"/>
                <a:gd name="T83" fmla="*/ 251 h 338"/>
                <a:gd name="T84" fmla="*/ 89 w 221"/>
                <a:gd name="T85" fmla="*/ 243 h 338"/>
                <a:gd name="T86" fmla="*/ 112 w 221"/>
                <a:gd name="T87" fmla="*/ 236 h 338"/>
                <a:gd name="T88" fmla="*/ 114 w 221"/>
                <a:gd name="T89" fmla="*/ 219 h 338"/>
                <a:gd name="T90" fmla="*/ 135 w 221"/>
                <a:gd name="T91" fmla="*/ 209 h 338"/>
                <a:gd name="T92" fmla="*/ 151 w 221"/>
                <a:gd name="T93" fmla="*/ 194 h 338"/>
                <a:gd name="T94" fmla="*/ 157 w 221"/>
                <a:gd name="T95" fmla="*/ 178 h 338"/>
                <a:gd name="T96" fmla="*/ 169 w 221"/>
                <a:gd name="T97" fmla="*/ 163 h 338"/>
                <a:gd name="T98" fmla="*/ 180 w 221"/>
                <a:gd name="T99" fmla="*/ 161 h 338"/>
                <a:gd name="T100" fmla="*/ 194 w 221"/>
                <a:gd name="T101" fmla="*/ 149 h 338"/>
                <a:gd name="T102" fmla="*/ 201 w 221"/>
                <a:gd name="T103" fmla="*/ 121 h 338"/>
                <a:gd name="T104" fmla="*/ 218 w 221"/>
                <a:gd name="T105" fmla="*/ 98 h 338"/>
                <a:gd name="T106" fmla="*/ 221 w 221"/>
                <a:gd name="T107" fmla="*/ 8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1" h="338">
                  <a:moveTo>
                    <a:pt x="216" y="78"/>
                  </a:moveTo>
                  <a:cubicBezTo>
                    <a:pt x="214" y="77"/>
                    <a:pt x="212" y="78"/>
                    <a:pt x="210" y="77"/>
                  </a:cubicBezTo>
                  <a:cubicBezTo>
                    <a:pt x="209" y="77"/>
                    <a:pt x="209" y="76"/>
                    <a:pt x="208" y="75"/>
                  </a:cubicBezTo>
                  <a:cubicBezTo>
                    <a:pt x="208" y="75"/>
                    <a:pt x="207" y="75"/>
                    <a:pt x="206" y="74"/>
                  </a:cubicBezTo>
                  <a:cubicBezTo>
                    <a:pt x="206" y="74"/>
                    <a:pt x="206" y="73"/>
                    <a:pt x="206" y="72"/>
                  </a:cubicBezTo>
                  <a:cubicBezTo>
                    <a:pt x="205" y="70"/>
                    <a:pt x="203" y="70"/>
                    <a:pt x="200" y="69"/>
                  </a:cubicBezTo>
                  <a:cubicBezTo>
                    <a:pt x="196" y="69"/>
                    <a:pt x="195" y="66"/>
                    <a:pt x="191" y="66"/>
                  </a:cubicBezTo>
                  <a:cubicBezTo>
                    <a:pt x="189" y="67"/>
                    <a:pt x="188" y="67"/>
                    <a:pt x="186" y="66"/>
                  </a:cubicBezTo>
                  <a:cubicBezTo>
                    <a:pt x="184" y="66"/>
                    <a:pt x="183" y="65"/>
                    <a:pt x="181" y="65"/>
                  </a:cubicBezTo>
                  <a:cubicBezTo>
                    <a:pt x="179" y="65"/>
                    <a:pt x="178" y="68"/>
                    <a:pt x="176" y="66"/>
                  </a:cubicBezTo>
                  <a:cubicBezTo>
                    <a:pt x="174" y="65"/>
                    <a:pt x="176" y="62"/>
                    <a:pt x="174" y="60"/>
                  </a:cubicBezTo>
                  <a:cubicBezTo>
                    <a:pt x="173" y="59"/>
                    <a:pt x="170" y="61"/>
                    <a:pt x="169" y="60"/>
                  </a:cubicBezTo>
                  <a:cubicBezTo>
                    <a:pt x="168" y="59"/>
                    <a:pt x="168" y="58"/>
                    <a:pt x="167" y="57"/>
                  </a:cubicBezTo>
                  <a:cubicBezTo>
                    <a:pt x="166" y="57"/>
                    <a:pt x="164" y="57"/>
                    <a:pt x="163" y="57"/>
                  </a:cubicBezTo>
                  <a:cubicBezTo>
                    <a:pt x="161" y="57"/>
                    <a:pt x="160" y="57"/>
                    <a:pt x="159" y="58"/>
                  </a:cubicBezTo>
                  <a:cubicBezTo>
                    <a:pt x="158" y="59"/>
                    <a:pt x="157" y="63"/>
                    <a:pt x="154" y="61"/>
                  </a:cubicBezTo>
                  <a:cubicBezTo>
                    <a:pt x="154" y="58"/>
                    <a:pt x="157" y="55"/>
                    <a:pt x="153" y="55"/>
                  </a:cubicBezTo>
                  <a:cubicBezTo>
                    <a:pt x="151" y="55"/>
                    <a:pt x="149" y="54"/>
                    <a:pt x="147" y="55"/>
                  </a:cubicBezTo>
                  <a:cubicBezTo>
                    <a:pt x="144" y="56"/>
                    <a:pt x="145" y="57"/>
                    <a:pt x="144" y="59"/>
                  </a:cubicBezTo>
                  <a:cubicBezTo>
                    <a:pt x="144" y="61"/>
                    <a:pt x="141" y="63"/>
                    <a:pt x="139" y="62"/>
                  </a:cubicBezTo>
                  <a:cubicBezTo>
                    <a:pt x="137" y="59"/>
                    <a:pt x="141" y="57"/>
                    <a:pt x="142" y="56"/>
                  </a:cubicBezTo>
                  <a:cubicBezTo>
                    <a:pt x="144" y="55"/>
                    <a:pt x="147" y="53"/>
                    <a:pt x="147" y="50"/>
                  </a:cubicBezTo>
                  <a:cubicBezTo>
                    <a:pt x="147" y="48"/>
                    <a:pt x="146" y="47"/>
                    <a:pt x="145" y="45"/>
                  </a:cubicBezTo>
                  <a:cubicBezTo>
                    <a:pt x="145" y="45"/>
                    <a:pt x="145" y="44"/>
                    <a:pt x="145" y="43"/>
                  </a:cubicBezTo>
                  <a:cubicBezTo>
                    <a:pt x="145" y="43"/>
                    <a:pt x="144" y="43"/>
                    <a:pt x="144" y="42"/>
                  </a:cubicBezTo>
                  <a:cubicBezTo>
                    <a:pt x="143" y="41"/>
                    <a:pt x="144" y="40"/>
                    <a:pt x="143" y="39"/>
                  </a:cubicBezTo>
                  <a:cubicBezTo>
                    <a:pt x="143" y="36"/>
                    <a:pt x="139" y="33"/>
                    <a:pt x="137" y="32"/>
                  </a:cubicBezTo>
                  <a:cubicBezTo>
                    <a:pt x="133" y="30"/>
                    <a:pt x="127" y="33"/>
                    <a:pt x="123" y="31"/>
                  </a:cubicBezTo>
                  <a:cubicBezTo>
                    <a:pt x="120" y="29"/>
                    <a:pt x="120" y="26"/>
                    <a:pt x="117" y="25"/>
                  </a:cubicBezTo>
                  <a:cubicBezTo>
                    <a:pt x="114" y="24"/>
                    <a:pt x="113" y="27"/>
                    <a:pt x="110" y="26"/>
                  </a:cubicBezTo>
                  <a:cubicBezTo>
                    <a:pt x="107" y="26"/>
                    <a:pt x="109" y="22"/>
                    <a:pt x="106" y="20"/>
                  </a:cubicBezTo>
                  <a:cubicBezTo>
                    <a:pt x="106" y="19"/>
                    <a:pt x="105" y="18"/>
                    <a:pt x="104" y="18"/>
                  </a:cubicBezTo>
                  <a:cubicBezTo>
                    <a:pt x="103" y="17"/>
                    <a:pt x="102" y="16"/>
                    <a:pt x="100" y="16"/>
                  </a:cubicBezTo>
                  <a:cubicBezTo>
                    <a:pt x="98" y="16"/>
                    <a:pt x="96" y="18"/>
                    <a:pt x="95" y="15"/>
                  </a:cubicBezTo>
                  <a:cubicBezTo>
                    <a:pt x="94" y="12"/>
                    <a:pt x="96" y="10"/>
                    <a:pt x="92" y="9"/>
                  </a:cubicBezTo>
                  <a:cubicBezTo>
                    <a:pt x="90" y="8"/>
                    <a:pt x="88" y="7"/>
                    <a:pt x="86" y="7"/>
                  </a:cubicBezTo>
                  <a:cubicBezTo>
                    <a:pt x="84" y="6"/>
                    <a:pt x="82" y="9"/>
                    <a:pt x="79" y="9"/>
                  </a:cubicBezTo>
                  <a:cubicBezTo>
                    <a:pt x="77" y="9"/>
                    <a:pt x="75" y="7"/>
                    <a:pt x="73" y="7"/>
                  </a:cubicBezTo>
                  <a:cubicBezTo>
                    <a:pt x="72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8" y="7"/>
                    <a:pt x="68" y="6"/>
                    <a:pt x="68" y="5"/>
                  </a:cubicBezTo>
                  <a:cubicBezTo>
                    <a:pt x="66" y="4"/>
                    <a:pt x="65" y="4"/>
                    <a:pt x="63" y="4"/>
                  </a:cubicBezTo>
                  <a:cubicBezTo>
                    <a:pt x="60" y="4"/>
                    <a:pt x="60" y="4"/>
                    <a:pt x="58" y="3"/>
                  </a:cubicBezTo>
                  <a:cubicBezTo>
                    <a:pt x="55" y="0"/>
                    <a:pt x="50" y="0"/>
                    <a:pt x="48" y="4"/>
                  </a:cubicBezTo>
                  <a:cubicBezTo>
                    <a:pt x="47" y="6"/>
                    <a:pt x="50" y="15"/>
                    <a:pt x="46" y="14"/>
                  </a:cubicBezTo>
                  <a:cubicBezTo>
                    <a:pt x="45" y="13"/>
                    <a:pt x="44" y="10"/>
                    <a:pt x="44" y="9"/>
                  </a:cubicBezTo>
                  <a:cubicBezTo>
                    <a:pt x="44" y="6"/>
                    <a:pt x="44" y="4"/>
                    <a:pt x="41" y="4"/>
                  </a:cubicBezTo>
                  <a:cubicBezTo>
                    <a:pt x="39" y="3"/>
                    <a:pt x="37" y="3"/>
                    <a:pt x="36" y="3"/>
                  </a:cubicBezTo>
                  <a:cubicBezTo>
                    <a:pt x="35" y="3"/>
                    <a:pt x="31" y="3"/>
                    <a:pt x="30" y="4"/>
                  </a:cubicBezTo>
                  <a:cubicBezTo>
                    <a:pt x="27" y="6"/>
                    <a:pt x="27" y="10"/>
                    <a:pt x="25" y="12"/>
                  </a:cubicBezTo>
                  <a:cubicBezTo>
                    <a:pt x="24" y="13"/>
                    <a:pt x="22" y="14"/>
                    <a:pt x="20" y="15"/>
                  </a:cubicBezTo>
                  <a:cubicBezTo>
                    <a:pt x="18" y="17"/>
                    <a:pt x="16" y="19"/>
                    <a:pt x="15" y="22"/>
                  </a:cubicBezTo>
                  <a:cubicBezTo>
                    <a:pt x="15" y="26"/>
                    <a:pt x="18" y="27"/>
                    <a:pt x="18" y="30"/>
                  </a:cubicBezTo>
                  <a:cubicBezTo>
                    <a:pt x="18" y="33"/>
                    <a:pt x="17" y="36"/>
                    <a:pt x="16" y="38"/>
                  </a:cubicBezTo>
                  <a:cubicBezTo>
                    <a:pt x="15" y="41"/>
                    <a:pt x="13" y="45"/>
                    <a:pt x="10" y="47"/>
                  </a:cubicBezTo>
                  <a:cubicBezTo>
                    <a:pt x="8" y="49"/>
                    <a:pt x="5" y="50"/>
                    <a:pt x="4" y="53"/>
                  </a:cubicBezTo>
                  <a:cubicBezTo>
                    <a:pt x="3" y="55"/>
                    <a:pt x="3" y="56"/>
                    <a:pt x="3" y="57"/>
                  </a:cubicBezTo>
                  <a:cubicBezTo>
                    <a:pt x="2" y="58"/>
                    <a:pt x="1" y="59"/>
                    <a:pt x="1" y="60"/>
                  </a:cubicBezTo>
                  <a:cubicBezTo>
                    <a:pt x="0" y="63"/>
                    <a:pt x="0" y="65"/>
                    <a:pt x="3" y="66"/>
                  </a:cubicBezTo>
                  <a:cubicBezTo>
                    <a:pt x="4" y="67"/>
                    <a:pt x="7" y="67"/>
                    <a:pt x="6" y="69"/>
                  </a:cubicBezTo>
                  <a:cubicBezTo>
                    <a:pt x="5" y="70"/>
                    <a:pt x="3" y="70"/>
                    <a:pt x="2" y="71"/>
                  </a:cubicBezTo>
                  <a:cubicBezTo>
                    <a:pt x="1" y="72"/>
                    <a:pt x="1" y="74"/>
                    <a:pt x="0" y="75"/>
                  </a:cubicBezTo>
                  <a:cubicBezTo>
                    <a:pt x="0" y="79"/>
                    <a:pt x="0" y="82"/>
                    <a:pt x="3" y="84"/>
                  </a:cubicBezTo>
                  <a:cubicBezTo>
                    <a:pt x="7" y="88"/>
                    <a:pt x="10" y="92"/>
                    <a:pt x="12" y="97"/>
                  </a:cubicBezTo>
                  <a:cubicBezTo>
                    <a:pt x="14" y="100"/>
                    <a:pt x="16" y="102"/>
                    <a:pt x="18" y="104"/>
                  </a:cubicBezTo>
                  <a:cubicBezTo>
                    <a:pt x="21" y="108"/>
                    <a:pt x="19" y="114"/>
                    <a:pt x="22" y="118"/>
                  </a:cubicBezTo>
                  <a:cubicBezTo>
                    <a:pt x="24" y="120"/>
                    <a:pt x="27" y="122"/>
                    <a:pt x="29" y="124"/>
                  </a:cubicBezTo>
                  <a:cubicBezTo>
                    <a:pt x="30" y="125"/>
                    <a:pt x="31" y="127"/>
                    <a:pt x="33" y="128"/>
                  </a:cubicBezTo>
                  <a:cubicBezTo>
                    <a:pt x="34" y="129"/>
                    <a:pt x="35" y="129"/>
                    <a:pt x="37" y="130"/>
                  </a:cubicBezTo>
                  <a:cubicBezTo>
                    <a:pt x="38" y="131"/>
                    <a:pt x="39" y="131"/>
                    <a:pt x="41" y="132"/>
                  </a:cubicBezTo>
                  <a:cubicBezTo>
                    <a:pt x="43" y="133"/>
                    <a:pt x="44" y="136"/>
                    <a:pt x="46" y="138"/>
                  </a:cubicBezTo>
                  <a:cubicBezTo>
                    <a:pt x="48" y="139"/>
                    <a:pt x="50" y="139"/>
                    <a:pt x="52" y="141"/>
                  </a:cubicBezTo>
                  <a:cubicBezTo>
                    <a:pt x="53" y="144"/>
                    <a:pt x="52" y="148"/>
                    <a:pt x="51" y="151"/>
                  </a:cubicBezTo>
                  <a:cubicBezTo>
                    <a:pt x="51" y="155"/>
                    <a:pt x="51" y="158"/>
                    <a:pt x="51" y="162"/>
                  </a:cubicBezTo>
                  <a:cubicBezTo>
                    <a:pt x="50" y="167"/>
                    <a:pt x="46" y="171"/>
                    <a:pt x="48" y="176"/>
                  </a:cubicBezTo>
                  <a:cubicBezTo>
                    <a:pt x="51" y="182"/>
                    <a:pt x="51" y="189"/>
                    <a:pt x="48" y="194"/>
                  </a:cubicBezTo>
                  <a:cubicBezTo>
                    <a:pt x="46" y="198"/>
                    <a:pt x="45" y="201"/>
                    <a:pt x="44" y="205"/>
                  </a:cubicBezTo>
                  <a:cubicBezTo>
                    <a:pt x="44" y="209"/>
                    <a:pt x="43" y="213"/>
                    <a:pt x="42" y="217"/>
                  </a:cubicBezTo>
                  <a:cubicBezTo>
                    <a:pt x="42" y="219"/>
                    <a:pt x="43" y="222"/>
                    <a:pt x="43" y="224"/>
                  </a:cubicBezTo>
                  <a:cubicBezTo>
                    <a:pt x="42" y="225"/>
                    <a:pt x="40" y="226"/>
                    <a:pt x="39" y="227"/>
                  </a:cubicBezTo>
                  <a:cubicBezTo>
                    <a:pt x="38" y="229"/>
                    <a:pt x="38" y="230"/>
                    <a:pt x="37" y="231"/>
                  </a:cubicBezTo>
                  <a:cubicBezTo>
                    <a:pt x="36" y="236"/>
                    <a:pt x="36" y="242"/>
                    <a:pt x="36" y="247"/>
                  </a:cubicBezTo>
                  <a:cubicBezTo>
                    <a:pt x="36" y="248"/>
                    <a:pt x="36" y="249"/>
                    <a:pt x="36" y="250"/>
                  </a:cubicBezTo>
                  <a:cubicBezTo>
                    <a:pt x="35" y="251"/>
                    <a:pt x="34" y="252"/>
                    <a:pt x="34" y="253"/>
                  </a:cubicBezTo>
                  <a:cubicBezTo>
                    <a:pt x="34" y="256"/>
                    <a:pt x="38" y="255"/>
                    <a:pt x="39" y="256"/>
                  </a:cubicBezTo>
                  <a:cubicBezTo>
                    <a:pt x="42" y="258"/>
                    <a:pt x="41" y="260"/>
                    <a:pt x="39" y="262"/>
                  </a:cubicBezTo>
                  <a:cubicBezTo>
                    <a:pt x="38" y="265"/>
                    <a:pt x="39" y="266"/>
                    <a:pt x="40" y="269"/>
                  </a:cubicBezTo>
                  <a:cubicBezTo>
                    <a:pt x="40" y="272"/>
                    <a:pt x="38" y="273"/>
                    <a:pt x="37" y="275"/>
                  </a:cubicBezTo>
                  <a:cubicBezTo>
                    <a:pt x="35" y="277"/>
                    <a:pt x="35" y="280"/>
                    <a:pt x="34" y="282"/>
                  </a:cubicBezTo>
                  <a:cubicBezTo>
                    <a:pt x="31" y="282"/>
                    <a:pt x="31" y="279"/>
                    <a:pt x="29" y="280"/>
                  </a:cubicBezTo>
                  <a:cubicBezTo>
                    <a:pt x="29" y="281"/>
                    <a:pt x="28" y="284"/>
                    <a:pt x="28" y="284"/>
                  </a:cubicBezTo>
                  <a:cubicBezTo>
                    <a:pt x="28" y="286"/>
                    <a:pt x="28" y="285"/>
                    <a:pt x="29" y="286"/>
                  </a:cubicBezTo>
                  <a:cubicBezTo>
                    <a:pt x="32" y="289"/>
                    <a:pt x="31" y="291"/>
                    <a:pt x="32" y="295"/>
                  </a:cubicBezTo>
                  <a:cubicBezTo>
                    <a:pt x="32" y="296"/>
                    <a:pt x="33" y="296"/>
                    <a:pt x="33" y="298"/>
                  </a:cubicBezTo>
                  <a:cubicBezTo>
                    <a:pt x="33" y="299"/>
                    <a:pt x="33" y="301"/>
                    <a:pt x="33" y="302"/>
                  </a:cubicBezTo>
                  <a:cubicBezTo>
                    <a:pt x="33" y="304"/>
                    <a:pt x="32" y="306"/>
                    <a:pt x="32" y="308"/>
                  </a:cubicBezTo>
                  <a:cubicBezTo>
                    <a:pt x="33" y="310"/>
                    <a:pt x="34" y="310"/>
                    <a:pt x="36" y="312"/>
                  </a:cubicBezTo>
                  <a:cubicBezTo>
                    <a:pt x="38" y="313"/>
                    <a:pt x="39" y="317"/>
                    <a:pt x="39" y="319"/>
                  </a:cubicBezTo>
                  <a:cubicBezTo>
                    <a:pt x="39" y="322"/>
                    <a:pt x="38" y="323"/>
                    <a:pt x="41" y="325"/>
                  </a:cubicBezTo>
                  <a:cubicBezTo>
                    <a:pt x="42" y="325"/>
                    <a:pt x="44" y="326"/>
                    <a:pt x="45" y="326"/>
                  </a:cubicBezTo>
                  <a:cubicBezTo>
                    <a:pt x="46" y="327"/>
                    <a:pt x="46" y="328"/>
                    <a:pt x="47" y="328"/>
                  </a:cubicBezTo>
                  <a:cubicBezTo>
                    <a:pt x="48" y="327"/>
                    <a:pt x="49" y="325"/>
                    <a:pt x="51" y="325"/>
                  </a:cubicBezTo>
                  <a:cubicBezTo>
                    <a:pt x="53" y="325"/>
                    <a:pt x="55" y="328"/>
                    <a:pt x="55" y="330"/>
                  </a:cubicBezTo>
                  <a:cubicBezTo>
                    <a:pt x="53" y="331"/>
                    <a:pt x="50" y="331"/>
                    <a:pt x="50" y="333"/>
                  </a:cubicBezTo>
                  <a:cubicBezTo>
                    <a:pt x="50" y="335"/>
                    <a:pt x="54" y="334"/>
                    <a:pt x="55" y="334"/>
                  </a:cubicBezTo>
                  <a:cubicBezTo>
                    <a:pt x="59" y="334"/>
                    <a:pt x="63" y="338"/>
                    <a:pt x="68" y="337"/>
                  </a:cubicBezTo>
                  <a:cubicBezTo>
                    <a:pt x="69" y="337"/>
                    <a:pt x="73" y="336"/>
                    <a:pt x="73" y="336"/>
                  </a:cubicBezTo>
                  <a:cubicBezTo>
                    <a:pt x="76" y="333"/>
                    <a:pt x="72" y="332"/>
                    <a:pt x="71" y="332"/>
                  </a:cubicBezTo>
                  <a:cubicBezTo>
                    <a:pt x="67" y="330"/>
                    <a:pt x="63" y="329"/>
                    <a:pt x="61" y="326"/>
                  </a:cubicBezTo>
                  <a:cubicBezTo>
                    <a:pt x="60" y="325"/>
                    <a:pt x="59" y="324"/>
                    <a:pt x="59" y="323"/>
                  </a:cubicBezTo>
                  <a:cubicBezTo>
                    <a:pt x="58" y="322"/>
                    <a:pt x="59" y="320"/>
                    <a:pt x="58" y="319"/>
                  </a:cubicBezTo>
                  <a:cubicBezTo>
                    <a:pt x="58" y="318"/>
                    <a:pt x="57" y="318"/>
                    <a:pt x="56" y="317"/>
                  </a:cubicBezTo>
                  <a:cubicBezTo>
                    <a:pt x="55" y="315"/>
                    <a:pt x="56" y="312"/>
                    <a:pt x="57" y="311"/>
                  </a:cubicBezTo>
                  <a:cubicBezTo>
                    <a:pt x="57" y="309"/>
                    <a:pt x="58" y="307"/>
                    <a:pt x="59" y="306"/>
                  </a:cubicBezTo>
                  <a:cubicBezTo>
                    <a:pt x="60" y="306"/>
                    <a:pt x="61" y="307"/>
                    <a:pt x="61" y="306"/>
                  </a:cubicBezTo>
                  <a:cubicBezTo>
                    <a:pt x="63" y="305"/>
                    <a:pt x="64" y="301"/>
                    <a:pt x="64" y="299"/>
                  </a:cubicBezTo>
                  <a:cubicBezTo>
                    <a:pt x="65" y="297"/>
                    <a:pt x="67" y="294"/>
                    <a:pt x="70" y="293"/>
                  </a:cubicBezTo>
                  <a:cubicBezTo>
                    <a:pt x="72" y="292"/>
                    <a:pt x="73" y="293"/>
                    <a:pt x="74" y="291"/>
                  </a:cubicBezTo>
                  <a:cubicBezTo>
                    <a:pt x="75" y="285"/>
                    <a:pt x="61" y="287"/>
                    <a:pt x="63" y="279"/>
                  </a:cubicBezTo>
                  <a:cubicBezTo>
                    <a:pt x="65" y="278"/>
                    <a:pt x="67" y="277"/>
                    <a:pt x="69" y="277"/>
                  </a:cubicBezTo>
                  <a:cubicBezTo>
                    <a:pt x="70" y="276"/>
                    <a:pt x="70" y="277"/>
                    <a:pt x="72" y="276"/>
                  </a:cubicBezTo>
                  <a:cubicBezTo>
                    <a:pt x="72" y="275"/>
                    <a:pt x="73" y="273"/>
                    <a:pt x="73" y="271"/>
                  </a:cubicBezTo>
                  <a:cubicBezTo>
                    <a:pt x="74" y="268"/>
                    <a:pt x="75" y="266"/>
                    <a:pt x="77" y="264"/>
                  </a:cubicBezTo>
                  <a:cubicBezTo>
                    <a:pt x="78" y="263"/>
                    <a:pt x="80" y="263"/>
                    <a:pt x="81" y="262"/>
                  </a:cubicBezTo>
                  <a:cubicBezTo>
                    <a:pt x="83" y="258"/>
                    <a:pt x="77" y="258"/>
                    <a:pt x="76" y="256"/>
                  </a:cubicBezTo>
                  <a:cubicBezTo>
                    <a:pt x="74" y="254"/>
                    <a:pt x="77" y="251"/>
                    <a:pt x="80" y="251"/>
                  </a:cubicBezTo>
                  <a:cubicBezTo>
                    <a:pt x="81" y="251"/>
                    <a:pt x="82" y="252"/>
                    <a:pt x="83" y="253"/>
                  </a:cubicBezTo>
                  <a:cubicBezTo>
                    <a:pt x="85" y="253"/>
                    <a:pt x="87" y="253"/>
                    <a:pt x="88" y="252"/>
                  </a:cubicBezTo>
                  <a:cubicBezTo>
                    <a:pt x="91" y="250"/>
                    <a:pt x="92" y="246"/>
                    <a:pt x="89" y="243"/>
                  </a:cubicBezTo>
                  <a:cubicBezTo>
                    <a:pt x="91" y="242"/>
                    <a:pt x="93" y="243"/>
                    <a:pt x="95" y="243"/>
                  </a:cubicBezTo>
                  <a:cubicBezTo>
                    <a:pt x="98" y="244"/>
                    <a:pt x="99" y="244"/>
                    <a:pt x="102" y="243"/>
                  </a:cubicBezTo>
                  <a:cubicBezTo>
                    <a:pt x="106" y="241"/>
                    <a:pt x="109" y="239"/>
                    <a:pt x="112" y="236"/>
                  </a:cubicBezTo>
                  <a:cubicBezTo>
                    <a:pt x="114" y="234"/>
                    <a:pt x="117" y="233"/>
                    <a:pt x="115" y="230"/>
                  </a:cubicBezTo>
                  <a:cubicBezTo>
                    <a:pt x="115" y="229"/>
                    <a:pt x="113" y="228"/>
                    <a:pt x="113" y="226"/>
                  </a:cubicBezTo>
                  <a:cubicBezTo>
                    <a:pt x="112" y="224"/>
                    <a:pt x="113" y="222"/>
                    <a:pt x="114" y="219"/>
                  </a:cubicBezTo>
                  <a:cubicBezTo>
                    <a:pt x="113" y="219"/>
                    <a:pt x="111" y="219"/>
                    <a:pt x="111" y="218"/>
                  </a:cubicBezTo>
                  <a:cubicBezTo>
                    <a:pt x="118" y="212"/>
                    <a:pt x="128" y="225"/>
                    <a:pt x="133" y="215"/>
                  </a:cubicBezTo>
                  <a:cubicBezTo>
                    <a:pt x="134" y="213"/>
                    <a:pt x="134" y="211"/>
                    <a:pt x="135" y="209"/>
                  </a:cubicBezTo>
                  <a:cubicBezTo>
                    <a:pt x="136" y="207"/>
                    <a:pt x="137" y="207"/>
                    <a:pt x="139" y="205"/>
                  </a:cubicBezTo>
                  <a:cubicBezTo>
                    <a:pt x="142" y="204"/>
                    <a:pt x="144" y="202"/>
                    <a:pt x="147" y="200"/>
                  </a:cubicBezTo>
                  <a:cubicBezTo>
                    <a:pt x="150" y="198"/>
                    <a:pt x="151" y="197"/>
                    <a:pt x="151" y="194"/>
                  </a:cubicBezTo>
                  <a:cubicBezTo>
                    <a:pt x="151" y="192"/>
                    <a:pt x="151" y="191"/>
                    <a:pt x="151" y="189"/>
                  </a:cubicBezTo>
                  <a:cubicBezTo>
                    <a:pt x="152" y="187"/>
                    <a:pt x="154" y="186"/>
                    <a:pt x="155" y="185"/>
                  </a:cubicBezTo>
                  <a:cubicBezTo>
                    <a:pt x="157" y="183"/>
                    <a:pt x="158" y="180"/>
                    <a:pt x="157" y="178"/>
                  </a:cubicBezTo>
                  <a:cubicBezTo>
                    <a:pt x="156" y="175"/>
                    <a:pt x="156" y="172"/>
                    <a:pt x="159" y="170"/>
                  </a:cubicBezTo>
                  <a:cubicBezTo>
                    <a:pt x="160" y="168"/>
                    <a:pt x="162" y="167"/>
                    <a:pt x="164" y="166"/>
                  </a:cubicBezTo>
                  <a:cubicBezTo>
                    <a:pt x="166" y="165"/>
                    <a:pt x="167" y="163"/>
                    <a:pt x="169" y="163"/>
                  </a:cubicBezTo>
                  <a:cubicBezTo>
                    <a:pt x="170" y="163"/>
                    <a:pt x="170" y="163"/>
                    <a:pt x="170" y="163"/>
                  </a:cubicBezTo>
                  <a:cubicBezTo>
                    <a:pt x="171" y="163"/>
                    <a:pt x="172" y="162"/>
                    <a:pt x="173" y="162"/>
                  </a:cubicBezTo>
                  <a:cubicBezTo>
                    <a:pt x="175" y="161"/>
                    <a:pt x="178" y="161"/>
                    <a:pt x="180" y="161"/>
                  </a:cubicBezTo>
                  <a:cubicBezTo>
                    <a:pt x="181" y="161"/>
                    <a:pt x="183" y="162"/>
                    <a:pt x="185" y="161"/>
                  </a:cubicBezTo>
                  <a:cubicBezTo>
                    <a:pt x="187" y="161"/>
                    <a:pt x="189" y="158"/>
                    <a:pt x="190" y="156"/>
                  </a:cubicBezTo>
                  <a:cubicBezTo>
                    <a:pt x="192" y="153"/>
                    <a:pt x="193" y="151"/>
                    <a:pt x="194" y="149"/>
                  </a:cubicBezTo>
                  <a:cubicBezTo>
                    <a:pt x="196" y="146"/>
                    <a:pt x="199" y="144"/>
                    <a:pt x="200" y="142"/>
                  </a:cubicBezTo>
                  <a:cubicBezTo>
                    <a:pt x="202" y="138"/>
                    <a:pt x="201" y="134"/>
                    <a:pt x="201" y="130"/>
                  </a:cubicBezTo>
                  <a:cubicBezTo>
                    <a:pt x="201" y="128"/>
                    <a:pt x="200" y="124"/>
                    <a:pt x="201" y="121"/>
                  </a:cubicBezTo>
                  <a:cubicBezTo>
                    <a:pt x="202" y="119"/>
                    <a:pt x="204" y="116"/>
                    <a:pt x="205" y="114"/>
                  </a:cubicBezTo>
                  <a:cubicBezTo>
                    <a:pt x="207" y="110"/>
                    <a:pt x="210" y="107"/>
                    <a:pt x="212" y="104"/>
                  </a:cubicBezTo>
                  <a:cubicBezTo>
                    <a:pt x="214" y="102"/>
                    <a:pt x="217" y="101"/>
                    <a:pt x="218" y="98"/>
                  </a:cubicBezTo>
                  <a:cubicBezTo>
                    <a:pt x="218" y="97"/>
                    <a:pt x="218" y="95"/>
                    <a:pt x="218" y="94"/>
                  </a:cubicBezTo>
                  <a:cubicBezTo>
                    <a:pt x="219" y="92"/>
                    <a:pt x="220" y="92"/>
                    <a:pt x="220" y="90"/>
                  </a:cubicBezTo>
                  <a:cubicBezTo>
                    <a:pt x="221" y="90"/>
                    <a:pt x="221" y="88"/>
                    <a:pt x="221" y="87"/>
                  </a:cubicBezTo>
                  <a:cubicBezTo>
                    <a:pt x="221" y="85"/>
                    <a:pt x="221" y="86"/>
                    <a:pt x="220" y="84"/>
                  </a:cubicBezTo>
                  <a:cubicBezTo>
                    <a:pt x="219" y="82"/>
                    <a:pt x="218" y="79"/>
                    <a:pt x="21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639763" y="3921126"/>
              <a:ext cx="476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633413" y="3921126"/>
              <a:ext cx="19050" cy="38100"/>
            </a:xfrm>
            <a:custGeom>
              <a:avLst/>
              <a:gdLst>
                <a:gd name="T0" fmla="*/ 1 w 5"/>
                <a:gd name="T1" fmla="*/ 7 h 10"/>
                <a:gd name="T2" fmla="*/ 1 w 5"/>
                <a:gd name="T3" fmla="*/ 10 h 10"/>
                <a:gd name="T4" fmla="*/ 2 w 5"/>
                <a:gd name="T5" fmla="*/ 0 h 10"/>
                <a:gd name="T6" fmla="*/ 2 w 5"/>
                <a:gd name="T7" fmla="*/ 0 h 10"/>
                <a:gd name="T8" fmla="*/ 2 w 5"/>
                <a:gd name="T9" fmla="*/ 3 h 10"/>
                <a:gd name="T10" fmla="*/ 1 w 5"/>
                <a:gd name="T11" fmla="*/ 5 h 10"/>
                <a:gd name="T12" fmla="*/ 1 w 5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0">
                  <a:moveTo>
                    <a:pt x="1" y="7"/>
                  </a:moveTo>
                  <a:cubicBezTo>
                    <a:pt x="1" y="8"/>
                    <a:pt x="1" y="9"/>
                    <a:pt x="1" y="10"/>
                  </a:cubicBezTo>
                  <a:cubicBezTo>
                    <a:pt x="5" y="10"/>
                    <a:pt x="5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0" y="6"/>
                    <a:pt x="1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-124587" y="1284233"/>
            <a:ext cx="5221830" cy="4042466"/>
            <a:chOff x="2336800" y="842963"/>
            <a:chExt cx="4470400" cy="3460750"/>
          </a:xfrm>
        </p:grpSpPr>
        <p:grpSp>
          <p:nvGrpSpPr>
            <p:cNvPr id="95" name="Group 294"/>
            <p:cNvGrpSpPr>
              <a:grpSpLocks/>
            </p:cNvGrpSpPr>
            <p:nvPr/>
          </p:nvGrpSpPr>
          <p:grpSpPr bwMode="auto">
            <a:xfrm>
              <a:off x="2649538" y="1166813"/>
              <a:ext cx="3773488" cy="3136900"/>
              <a:chOff x="1669" y="735"/>
              <a:chExt cx="2377" cy="1976"/>
            </a:xfrm>
          </p:grpSpPr>
          <p:sp>
            <p:nvSpPr>
              <p:cNvPr id="174" name="Freeform 94"/>
              <p:cNvSpPr>
                <a:spLocks/>
              </p:cNvSpPr>
              <p:nvPr/>
            </p:nvSpPr>
            <p:spPr bwMode="auto">
              <a:xfrm>
                <a:off x="3790" y="1489"/>
                <a:ext cx="34" cy="37"/>
              </a:xfrm>
              <a:custGeom>
                <a:avLst/>
                <a:gdLst>
                  <a:gd name="T0" fmla="*/ 3 w 14"/>
                  <a:gd name="T1" fmla="*/ 0 h 16"/>
                  <a:gd name="T2" fmla="*/ 0 w 14"/>
                  <a:gd name="T3" fmla="*/ 2 h 16"/>
                  <a:gd name="T4" fmla="*/ 10 w 14"/>
                  <a:gd name="T5" fmla="*/ 16 h 16"/>
                  <a:gd name="T6" fmla="*/ 14 w 14"/>
                  <a:gd name="T7" fmla="*/ 16 h 16"/>
                  <a:gd name="T8" fmla="*/ 14 w 14"/>
                  <a:gd name="T9" fmla="*/ 16 h 16"/>
                  <a:gd name="T10" fmla="*/ 13 w 14"/>
                  <a:gd name="T11" fmla="*/ 16 h 16"/>
                  <a:gd name="T12" fmla="*/ 14 w 14"/>
                  <a:gd name="T13" fmla="*/ 16 h 16"/>
                  <a:gd name="T14" fmla="*/ 3 w 14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6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7"/>
                      <a:pt x="6" y="11"/>
                      <a:pt x="10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0"/>
                      <a:pt x="7" y="5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95"/>
              <p:cNvSpPr>
                <a:spLocks/>
              </p:cNvSpPr>
              <p:nvPr/>
            </p:nvSpPr>
            <p:spPr bwMode="auto">
              <a:xfrm>
                <a:off x="3187" y="1048"/>
                <a:ext cx="61" cy="31"/>
              </a:xfrm>
              <a:custGeom>
                <a:avLst/>
                <a:gdLst>
                  <a:gd name="T0" fmla="*/ 1 w 26"/>
                  <a:gd name="T1" fmla="*/ 0 h 13"/>
                  <a:gd name="T2" fmla="*/ 0 w 26"/>
                  <a:gd name="T3" fmla="*/ 4 h 13"/>
                  <a:gd name="T4" fmla="*/ 25 w 26"/>
                  <a:gd name="T5" fmla="*/ 13 h 13"/>
                  <a:gd name="T6" fmla="*/ 26 w 26"/>
                  <a:gd name="T7" fmla="*/ 9 h 13"/>
                  <a:gd name="T8" fmla="*/ 1 w 26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3">
                    <a:moveTo>
                      <a:pt x="1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7"/>
                      <a:pt x="17" y="10"/>
                      <a:pt x="25" y="13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18" y="6"/>
                      <a:pt x="10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96"/>
              <p:cNvSpPr>
                <a:spLocks/>
              </p:cNvSpPr>
              <p:nvPr/>
            </p:nvSpPr>
            <p:spPr bwMode="auto">
              <a:xfrm>
                <a:off x="3996" y="1958"/>
                <a:ext cx="22" cy="64"/>
              </a:xfrm>
              <a:custGeom>
                <a:avLst/>
                <a:gdLst>
                  <a:gd name="T0" fmla="*/ 4 w 9"/>
                  <a:gd name="T1" fmla="*/ 0 h 27"/>
                  <a:gd name="T2" fmla="*/ 0 w 9"/>
                  <a:gd name="T3" fmla="*/ 0 h 27"/>
                  <a:gd name="T4" fmla="*/ 5 w 9"/>
                  <a:gd name="T5" fmla="*/ 27 h 27"/>
                  <a:gd name="T6" fmla="*/ 9 w 9"/>
                  <a:gd name="T7" fmla="*/ 27 h 27"/>
                  <a:gd name="T8" fmla="*/ 4 w 9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9"/>
                      <a:pt x="3" y="18"/>
                      <a:pt x="5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7" y="18"/>
                      <a:pt x="5" y="8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97"/>
              <p:cNvSpPr>
                <a:spLocks/>
              </p:cNvSpPr>
              <p:nvPr/>
            </p:nvSpPr>
            <p:spPr bwMode="auto">
              <a:xfrm>
                <a:off x="3305" y="1093"/>
                <a:ext cx="59" cy="35"/>
              </a:xfrm>
              <a:custGeom>
                <a:avLst/>
                <a:gdLst>
                  <a:gd name="T0" fmla="*/ 1 w 25"/>
                  <a:gd name="T1" fmla="*/ 0 h 15"/>
                  <a:gd name="T2" fmla="*/ 0 w 25"/>
                  <a:gd name="T3" fmla="*/ 3 h 15"/>
                  <a:gd name="T4" fmla="*/ 24 w 25"/>
                  <a:gd name="T5" fmla="*/ 15 h 15"/>
                  <a:gd name="T6" fmla="*/ 25 w 25"/>
                  <a:gd name="T7" fmla="*/ 11 h 15"/>
                  <a:gd name="T8" fmla="*/ 1 w 25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5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7"/>
                      <a:pt x="16" y="11"/>
                      <a:pt x="24" y="15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17" y="7"/>
                      <a:pt x="9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98"/>
              <p:cNvSpPr>
                <a:spLocks/>
              </p:cNvSpPr>
              <p:nvPr/>
            </p:nvSpPr>
            <p:spPr bwMode="auto">
              <a:xfrm>
                <a:off x="3963" y="1832"/>
                <a:ext cx="26" cy="64"/>
              </a:xfrm>
              <a:custGeom>
                <a:avLst/>
                <a:gdLst>
                  <a:gd name="T0" fmla="*/ 4 w 11"/>
                  <a:gd name="T1" fmla="*/ 0 h 27"/>
                  <a:gd name="T2" fmla="*/ 0 w 11"/>
                  <a:gd name="T3" fmla="*/ 1 h 27"/>
                  <a:gd name="T4" fmla="*/ 8 w 11"/>
                  <a:gd name="T5" fmla="*/ 27 h 27"/>
                  <a:gd name="T6" fmla="*/ 11 w 11"/>
                  <a:gd name="T7" fmla="*/ 26 h 27"/>
                  <a:gd name="T8" fmla="*/ 4 w 1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7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10"/>
                      <a:pt x="5" y="18"/>
                      <a:pt x="8" y="27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9" y="17"/>
                      <a:pt x="6" y="8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99"/>
              <p:cNvSpPr>
                <a:spLocks/>
              </p:cNvSpPr>
              <p:nvPr/>
            </p:nvSpPr>
            <p:spPr bwMode="auto">
              <a:xfrm>
                <a:off x="3416" y="1150"/>
                <a:ext cx="59" cy="40"/>
              </a:xfrm>
              <a:custGeom>
                <a:avLst/>
                <a:gdLst>
                  <a:gd name="T0" fmla="*/ 2 w 25"/>
                  <a:gd name="T1" fmla="*/ 0 h 17"/>
                  <a:gd name="T2" fmla="*/ 0 w 25"/>
                  <a:gd name="T3" fmla="*/ 3 h 17"/>
                  <a:gd name="T4" fmla="*/ 23 w 25"/>
                  <a:gd name="T5" fmla="*/ 17 h 17"/>
                  <a:gd name="T6" fmla="*/ 25 w 25"/>
                  <a:gd name="T7" fmla="*/ 14 h 17"/>
                  <a:gd name="T8" fmla="*/ 2 w 25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7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16" y="12"/>
                      <a:pt x="23" y="17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17" y="9"/>
                      <a:pt x="10" y="4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0"/>
              <p:cNvSpPr>
                <a:spLocks/>
              </p:cNvSpPr>
              <p:nvPr/>
            </p:nvSpPr>
            <p:spPr bwMode="auto">
              <a:xfrm>
                <a:off x="3982" y="2472"/>
                <a:ext cx="24" cy="66"/>
              </a:xfrm>
              <a:custGeom>
                <a:avLst/>
                <a:gdLst>
                  <a:gd name="T0" fmla="*/ 6 w 10"/>
                  <a:gd name="T1" fmla="*/ 0 h 28"/>
                  <a:gd name="T2" fmla="*/ 0 w 10"/>
                  <a:gd name="T3" fmla="*/ 27 h 28"/>
                  <a:gd name="T4" fmla="*/ 4 w 10"/>
                  <a:gd name="T5" fmla="*/ 28 h 28"/>
                  <a:gd name="T6" fmla="*/ 10 w 10"/>
                  <a:gd name="T7" fmla="*/ 1 h 28"/>
                  <a:gd name="T8" fmla="*/ 6 w 10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8">
                    <a:moveTo>
                      <a:pt x="6" y="0"/>
                    </a:moveTo>
                    <a:cubicBezTo>
                      <a:pt x="4" y="9"/>
                      <a:pt x="2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19"/>
                      <a:pt x="8" y="10"/>
                      <a:pt x="10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1"/>
              <p:cNvSpPr>
                <a:spLocks/>
              </p:cNvSpPr>
              <p:nvPr/>
            </p:nvSpPr>
            <p:spPr bwMode="auto">
              <a:xfrm>
                <a:off x="2817" y="998"/>
                <a:ext cx="62" cy="10"/>
              </a:xfrm>
              <a:custGeom>
                <a:avLst/>
                <a:gdLst>
                  <a:gd name="T0" fmla="*/ 14 w 26"/>
                  <a:gd name="T1" fmla="*/ 0 h 4"/>
                  <a:gd name="T2" fmla="*/ 0 w 26"/>
                  <a:gd name="T3" fmla="*/ 0 h 4"/>
                  <a:gd name="T4" fmla="*/ 0 w 26"/>
                  <a:gd name="T5" fmla="*/ 4 h 4"/>
                  <a:gd name="T6" fmla="*/ 14 w 26"/>
                  <a:gd name="T7" fmla="*/ 4 h 4"/>
                  <a:gd name="T8" fmla="*/ 26 w 26"/>
                  <a:gd name="T9" fmla="*/ 4 h 4"/>
                  <a:gd name="T10" fmla="*/ 26 w 26"/>
                  <a:gd name="T11" fmla="*/ 0 h 4"/>
                  <a:gd name="T12" fmla="*/ 14 w 26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">
                    <a:moveTo>
                      <a:pt x="14" y="0"/>
                    </a:moveTo>
                    <a:cubicBezTo>
                      <a:pt x="9" y="0"/>
                      <a:pt x="4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5" y="4"/>
                      <a:pt x="9" y="4"/>
                      <a:pt x="14" y="4"/>
                    </a:cubicBezTo>
                    <a:cubicBezTo>
                      <a:pt x="18" y="4"/>
                      <a:pt x="22" y="4"/>
                      <a:pt x="26" y="4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18" y="0"/>
                      <a:pt x="1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2"/>
              <p:cNvSpPr>
                <a:spLocks/>
              </p:cNvSpPr>
              <p:nvPr/>
            </p:nvSpPr>
            <p:spPr bwMode="auto">
              <a:xfrm>
                <a:off x="3523" y="1218"/>
                <a:ext cx="54" cy="45"/>
              </a:xfrm>
              <a:custGeom>
                <a:avLst/>
                <a:gdLst>
                  <a:gd name="T0" fmla="*/ 2 w 23"/>
                  <a:gd name="T1" fmla="*/ 0 h 19"/>
                  <a:gd name="T2" fmla="*/ 0 w 23"/>
                  <a:gd name="T3" fmla="*/ 3 h 19"/>
                  <a:gd name="T4" fmla="*/ 21 w 23"/>
                  <a:gd name="T5" fmla="*/ 19 h 19"/>
                  <a:gd name="T6" fmla="*/ 23 w 23"/>
                  <a:gd name="T7" fmla="*/ 16 h 19"/>
                  <a:gd name="T8" fmla="*/ 2 w 23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9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8"/>
                      <a:pt x="14" y="14"/>
                      <a:pt x="21" y="19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17" y="11"/>
                      <a:pt x="9" y="5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3"/>
              <p:cNvSpPr>
                <a:spLocks/>
              </p:cNvSpPr>
              <p:nvPr/>
            </p:nvSpPr>
            <p:spPr bwMode="auto">
              <a:xfrm>
                <a:off x="3066" y="1017"/>
                <a:ext cx="61" cy="24"/>
              </a:xfrm>
              <a:custGeom>
                <a:avLst/>
                <a:gdLst>
                  <a:gd name="T0" fmla="*/ 1 w 26"/>
                  <a:gd name="T1" fmla="*/ 0 h 10"/>
                  <a:gd name="T2" fmla="*/ 0 w 26"/>
                  <a:gd name="T3" fmla="*/ 4 h 10"/>
                  <a:gd name="T4" fmla="*/ 26 w 26"/>
                  <a:gd name="T5" fmla="*/ 10 h 10"/>
                  <a:gd name="T6" fmla="*/ 26 w 26"/>
                  <a:gd name="T7" fmla="*/ 6 h 10"/>
                  <a:gd name="T8" fmla="*/ 1 w 26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0">
                    <a:moveTo>
                      <a:pt x="1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6"/>
                      <a:pt x="17" y="8"/>
                      <a:pt x="26" y="1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8" y="4"/>
                      <a:pt x="9" y="2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"/>
              <p:cNvSpPr>
                <a:spLocks/>
              </p:cNvSpPr>
              <p:nvPr/>
            </p:nvSpPr>
            <p:spPr bwMode="auto">
              <a:xfrm>
                <a:off x="2943" y="1001"/>
                <a:ext cx="61" cy="16"/>
              </a:xfrm>
              <a:custGeom>
                <a:avLst/>
                <a:gdLst>
                  <a:gd name="T0" fmla="*/ 0 w 26"/>
                  <a:gd name="T1" fmla="*/ 0 h 7"/>
                  <a:gd name="T2" fmla="*/ 0 w 26"/>
                  <a:gd name="T3" fmla="*/ 4 h 7"/>
                  <a:gd name="T4" fmla="*/ 26 w 26"/>
                  <a:gd name="T5" fmla="*/ 7 h 7"/>
                  <a:gd name="T6" fmla="*/ 26 w 26"/>
                  <a:gd name="T7" fmla="*/ 3 h 7"/>
                  <a:gd name="T8" fmla="*/ 0 w 2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7">
                    <a:moveTo>
                      <a:pt x="0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5"/>
                      <a:pt x="17" y="6"/>
                      <a:pt x="26" y="7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18" y="2"/>
                      <a:pt x="9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5"/>
              <p:cNvSpPr>
                <a:spLocks/>
              </p:cNvSpPr>
              <p:nvPr/>
            </p:nvSpPr>
            <p:spPr bwMode="auto">
              <a:xfrm>
                <a:off x="4008" y="2346"/>
                <a:ext cx="17" cy="64"/>
              </a:xfrm>
              <a:custGeom>
                <a:avLst/>
                <a:gdLst>
                  <a:gd name="T0" fmla="*/ 3 w 7"/>
                  <a:gd name="T1" fmla="*/ 0 h 27"/>
                  <a:gd name="T2" fmla="*/ 0 w 7"/>
                  <a:gd name="T3" fmla="*/ 27 h 27"/>
                  <a:gd name="T4" fmla="*/ 4 w 7"/>
                  <a:gd name="T5" fmla="*/ 27 h 27"/>
                  <a:gd name="T6" fmla="*/ 7 w 7"/>
                  <a:gd name="T7" fmla="*/ 0 h 27"/>
                  <a:gd name="T8" fmla="*/ 3 w 7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7">
                    <a:moveTo>
                      <a:pt x="3" y="0"/>
                    </a:moveTo>
                    <a:cubicBezTo>
                      <a:pt x="2" y="9"/>
                      <a:pt x="1" y="18"/>
                      <a:pt x="0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5" y="18"/>
                      <a:pt x="6" y="9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6"/>
              <p:cNvSpPr>
                <a:spLocks/>
              </p:cNvSpPr>
              <p:nvPr/>
            </p:nvSpPr>
            <p:spPr bwMode="auto">
              <a:xfrm>
                <a:off x="4020" y="2213"/>
                <a:ext cx="12" cy="69"/>
              </a:xfrm>
              <a:custGeom>
                <a:avLst/>
                <a:gdLst>
                  <a:gd name="T0" fmla="*/ 5 w 5"/>
                  <a:gd name="T1" fmla="*/ 0 h 29"/>
                  <a:gd name="T2" fmla="*/ 1 w 5"/>
                  <a:gd name="T3" fmla="*/ 0 h 29"/>
                  <a:gd name="T4" fmla="*/ 1 w 5"/>
                  <a:gd name="T5" fmla="*/ 2 h 29"/>
                  <a:gd name="T6" fmla="*/ 0 w 5"/>
                  <a:gd name="T7" fmla="*/ 29 h 29"/>
                  <a:gd name="T8" fmla="*/ 4 w 5"/>
                  <a:gd name="T9" fmla="*/ 29 h 29"/>
                  <a:gd name="T10" fmla="*/ 5 w 5"/>
                  <a:gd name="T11" fmla="*/ 1 h 29"/>
                  <a:gd name="T12" fmla="*/ 5 w 5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9">
                    <a:moveTo>
                      <a:pt x="5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1"/>
                      <a:pt x="1" y="20"/>
                      <a:pt x="0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5" y="20"/>
                      <a:pt x="5" y="1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7"/>
              <p:cNvSpPr>
                <a:spLocks/>
              </p:cNvSpPr>
              <p:nvPr/>
            </p:nvSpPr>
            <p:spPr bwMode="auto">
              <a:xfrm>
                <a:off x="3866" y="1614"/>
                <a:ext cx="31" cy="43"/>
              </a:xfrm>
              <a:custGeom>
                <a:avLst/>
                <a:gdLst>
                  <a:gd name="T0" fmla="*/ 5 w 13"/>
                  <a:gd name="T1" fmla="*/ 0 h 18"/>
                  <a:gd name="T2" fmla="*/ 0 w 13"/>
                  <a:gd name="T3" fmla="*/ 0 h 18"/>
                  <a:gd name="T4" fmla="*/ 10 w 13"/>
                  <a:gd name="T5" fmla="*/ 18 h 18"/>
                  <a:gd name="T6" fmla="*/ 13 w 13"/>
                  <a:gd name="T7" fmla="*/ 16 h 18"/>
                  <a:gd name="T8" fmla="*/ 5 w 13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6"/>
                      <a:pt x="7" y="12"/>
                      <a:pt x="10" y="18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1" y="11"/>
                      <a:pt x="8" y="5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8"/>
              <p:cNvSpPr>
                <a:spLocks/>
              </p:cNvSpPr>
              <p:nvPr/>
            </p:nvSpPr>
            <p:spPr bwMode="auto">
              <a:xfrm>
                <a:off x="3620" y="1299"/>
                <a:ext cx="54" cy="50"/>
              </a:xfrm>
              <a:custGeom>
                <a:avLst/>
                <a:gdLst>
                  <a:gd name="T0" fmla="*/ 3 w 23"/>
                  <a:gd name="T1" fmla="*/ 0 h 21"/>
                  <a:gd name="T2" fmla="*/ 0 w 23"/>
                  <a:gd name="T3" fmla="*/ 3 h 21"/>
                  <a:gd name="T4" fmla="*/ 20 w 23"/>
                  <a:gd name="T5" fmla="*/ 21 h 21"/>
                  <a:gd name="T6" fmla="*/ 23 w 23"/>
                  <a:gd name="T7" fmla="*/ 18 h 21"/>
                  <a:gd name="T8" fmla="*/ 3 w 23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1">
                    <a:moveTo>
                      <a:pt x="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9"/>
                      <a:pt x="14" y="15"/>
                      <a:pt x="20" y="21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16" y="12"/>
                      <a:pt x="10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9"/>
              <p:cNvSpPr>
                <a:spLocks/>
              </p:cNvSpPr>
              <p:nvPr/>
            </p:nvSpPr>
            <p:spPr bwMode="auto">
              <a:xfrm>
                <a:off x="3710" y="1389"/>
                <a:ext cx="50" cy="55"/>
              </a:xfrm>
              <a:custGeom>
                <a:avLst/>
                <a:gdLst>
                  <a:gd name="T0" fmla="*/ 3 w 21"/>
                  <a:gd name="T1" fmla="*/ 0 h 23"/>
                  <a:gd name="T2" fmla="*/ 0 w 21"/>
                  <a:gd name="T3" fmla="*/ 2 h 23"/>
                  <a:gd name="T4" fmla="*/ 18 w 21"/>
                  <a:gd name="T5" fmla="*/ 23 h 23"/>
                  <a:gd name="T6" fmla="*/ 21 w 21"/>
                  <a:gd name="T7" fmla="*/ 20 h 23"/>
                  <a:gd name="T8" fmla="*/ 3 w 21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3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6" y="9"/>
                      <a:pt x="12" y="16"/>
                      <a:pt x="18" y="23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5" y="13"/>
                      <a:pt x="9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10"/>
              <p:cNvSpPr>
                <a:spLocks/>
              </p:cNvSpPr>
              <p:nvPr/>
            </p:nvSpPr>
            <p:spPr bwMode="auto">
              <a:xfrm>
                <a:off x="3918" y="1711"/>
                <a:ext cx="31" cy="62"/>
              </a:xfrm>
              <a:custGeom>
                <a:avLst/>
                <a:gdLst>
                  <a:gd name="T0" fmla="*/ 3 w 13"/>
                  <a:gd name="T1" fmla="*/ 0 h 26"/>
                  <a:gd name="T2" fmla="*/ 0 w 13"/>
                  <a:gd name="T3" fmla="*/ 1 h 26"/>
                  <a:gd name="T4" fmla="*/ 10 w 13"/>
                  <a:gd name="T5" fmla="*/ 26 h 26"/>
                  <a:gd name="T6" fmla="*/ 13 w 13"/>
                  <a:gd name="T7" fmla="*/ 25 h 26"/>
                  <a:gd name="T8" fmla="*/ 3 w 13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6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10"/>
                      <a:pt x="7" y="18"/>
                      <a:pt x="10" y="26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0" y="17"/>
                      <a:pt x="7" y="8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11"/>
              <p:cNvSpPr>
                <a:spLocks/>
              </p:cNvSpPr>
              <p:nvPr/>
            </p:nvSpPr>
            <p:spPr bwMode="auto">
              <a:xfrm>
                <a:off x="4015" y="2086"/>
                <a:ext cx="15" cy="64"/>
              </a:xfrm>
              <a:custGeom>
                <a:avLst/>
                <a:gdLst>
                  <a:gd name="T0" fmla="*/ 4 w 6"/>
                  <a:gd name="T1" fmla="*/ 0 h 27"/>
                  <a:gd name="T2" fmla="*/ 0 w 6"/>
                  <a:gd name="T3" fmla="*/ 0 h 27"/>
                  <a:gd name="T4" fmla="*/ 2 w 6"/>
                  <a:gd name="T5" fmla="*/ 27 h 27"/>
                  <a:gd name="T6" fmla="*/ 6 w 6"/>
                  <a:gd name="T7" fmla="*/ 27 h 27"/>
                  <a:gd name="T8" fmla="*/ 4 w 6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9"/>
                      <a:pt x="2" y="18"/>
                      <a:pt x="2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18"/>
                      <a:pt x="5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12"/>
              <p:cNvSpPr>
                <a:spLocks/>
              </p:cNvSpPr>
              <p:nvPr/>
            </p:nvSpPr>
            <p:spPr bwMode="auto">
              <a:xfrm>
                <a:off x="1683" y="1960"/>
                <a:ext cx="21" cy="66"/>
              </a:xfrm>
              <a:custGeom>
                <a:avLst/>
                <a:gdLst>
                  <a:gd name="T0" fmla="*/ 5 w 9"/>
                  <a:gd name="T1" fmla="*/ 0 h 28"/>
                  <a:gd name="T2" fmla="*/ 0 w 9"/>
                  <a:gd name="T3" fmla="*/ 27 h 28"/>
                  <a:gd name="T4" fmla="*/ 4 w 9"/>
                  <a:gd name="T5" fmla="*/ 28 h 28"/>
                  <a:gd name="T6" fmla="*/ 9 w 9"/>
                  <a:gd name="T7" fmla="*/ 1 h 28"/>
                  <a:gd name="T8" fmla="*/ 5 w 9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8">
                    <a:moveTo>
                      <a:pt x="5" y="0"/>
                    </a:moveTo>
                    <a:cubicBezTo>
                      <a:pt x="3" y="9"/>
                      <a:pt x="1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19"/>
                      <a:pt x="7" y="10"/>
                      <a:pt x="9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13"/>
              <p:cNvSpPr>
                <a:spLocks/>
              </p:cNvSpPr>
              <p:nvPr/>
            </p:nvSpPr>
            <p:spPr bwMode="auto">
              <a:xfrm>
                <a:off x="1801" y="1600"/>
                <a:ext cx="38" cy="59"/>
              </a:xfrm>
              <a:custGeom>
                <a:avLst/>
                <a:gdLst>
                  <a:gd name="T0" fmla="*/ 13 w 16"/>
                  <a:gd name="T1" fmla="*/ 0 h 25"/>
                  <a:gd name="T2" fmla="*/ 0 w 16"/>
                  <a:gd name="T3" fmla="*/ 24 h 25"/>
                  <a:gd name="T4" fmla="*/ 3 w 16"/>
                  <a:gd name="T5" fmla="*/ 25 h 25"/>
                  <a:gd name="T6" fmla="*/ 16 w 16"/>
                  <a:gd name="T7" fmla="*/ 2 h 25"/>
                  <a:gd name="T8" fmla="*/ 13 w 16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3" y="0"/>
                    </a:moveTo>
                    <a:cubicBezTo>
                      <a:pt x="8" y="7"/>
                      <a:pt x="4" y="16"/>
                      <a:pt x="0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7" y="17"/>
                      <a:pt x="11" y="9"/>
                      <a:pt x="16" y="2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14"/>
              <p:cNvSpPr>
                <a:spLocks/>
              </p:cNvSpPr>
              <p:nvPr/>
            </p:nvSpPr>
            <p:spPr bwMode="auto">
              <a:xfrm>
                <a:off x="1749" y="1714"/>
                <a:ext cx="33" cy="64"/>
              </a:xfrm>
              <a:custGeom>
                <a:avLst/>
                <a:gdLst>
                  <a:gd name="T0" fmla="*/ 10 w 14"/>
                  <a:gd name="T1" fmla="*/ 0 h 27"/>
                  <a:gd name="T2" fmla="*/ 0 w 14"/>
                  <a:gd name="T3" fmla="*/ 26 h 27"/>
                  <a:gd name="T4" fmla="*/ 3 w 14"/>
                  <a:gd name="T5" fmla="*/ 27 h 27"/>
                  <a:gd name="T6" fmla="*/ 14 w 14"/>
                  <a:gd name="T7" fmla="*/ 2 h 27"/>
                  <a:gd name="T8" fmla="*/ 10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0" y="0"/>
                    </a:moveTo>
                    <a:cubicBezTo>
                      <a:pt x="6" y="9"/>
                      <a:pt x="3" y="17"/>
                      <a:pt x="0" y="26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6" y="19"/>
                      <a:pt x="10" y="10"/>
                      <a:pt x="14" y="2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15"/>
              <p:cNvSpPr>
                <a:spLocks/>
              </p:cNvSpPr>
              <p:nvPr/>
            </p:nvSpPr>
            <p:spPr bwMode="auto">
              <a:xfrm>
                <a:off x="1709" y="1834"/>
                <a:ext cx="26" cy="67"/>
              </a:xfrm>
              <a:custGeom>
                <a:avLst/>
                <a:gdLst>
                  <a:gd name="T0" fmla="*/ 8 w 11"/>
                  <a:gd name="T1" fmla="*/ 0 h 28"/>
                  <a:gd name="T2" fmla="*/ 0 w 11"/>
                  <a:gd name="T3" fmla="*/ 27 h 28"/>
                  <a:gd name="T4" fmla="*/ 4 w 11"/>
                  <a:gd name="T5" fmla="*/ 28 h 28"/>
                  <a:gd name="T6" fmla="*/ 11 w 11"/>
                  <a:gd name="T7" fmla="*/ 2 h 28"/>
                  <a:gd name="T8" fmla="*/ 8 w 1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8">
                    <a:moveTo>
                      <a:pt x="8" y="0"/>
                    </a:moveTo>
                    <a:cubicBezTo>
                      <a:pt x="5" y="9"/>
                      <a:pt x="2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19"/>
                      <a:pt x="9" y="10"/>
                      <a:pt x="11" y="2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16"/>
              <p:cNvSpPr>
                <a:spLocks/>
              </p:cNvSpPr>
              <p:nvPr/>
            </p:nvSpPr>
            <p:spPr bwMode="auto">
              <a:xfrm>
                <a:off x="1865" y="1491"/>
                <a:ext cx="43" cy="59"/>
              </a:xfrm>
              <a:custGeom>
                <a:avLst/>
                <a:gdLst>
                  <a:gd name="T0" fmla="*/ 15 w 18"/>
                  <a:gd name="T1" fmla="*/ 0 h 25"/>
                  <a:gd name="T2" fmla="*/ 0 w 18"/>
                  <a:gd name="T3" fmla="*/ 22 h 25"/>
                  <a:gd name="T4" fmla="*/ 3 w 18"/>
                  <a:gd name="T5" fmla="*/ 25 h 25"/>
                  <a:gd name="T6" fmla="*/ 18 w 18"/>
                  <a:gd name="T7" fmla="*/ 2 h 25"/>
                  <a:gd name="T8" fmla="*/ 15 w 18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5">
                    <a:moveTo>
                      <a:pt x="15" y="0"/>
                    </a:moveTo>
                    <a:cubicBezTo>
                      <a:pt x="10" y="7"/>
                      <a:pt x="5" y="15"/>
                      <a:pt x="0" y="22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8" y="17"/>
                      <a:pt x="13" y="10"/>
                      <a:pt x="18" y="2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17"/>
              <p:cNvSpPr>
                <a:spLocks/>
              </p:cNvSpPr>
              <p:nvPr/>
            </p:nvSpPr>
            <p:spPr bwMode="auto">
              <a:xfrm>
                <a:off x="1676" y="2346"/>
                <a:ext cx="16" cy="66"/>
              </a:xfrm>
              <a:custGeom>
                <a:avLst/>
                <a:gdLst>
                  <a:gd name="T0" fmla="*/ 3 w 7"/>
                  <a:gd name="T1" fmla="*/ 0 h 28"/>
                  <a:gd name="T2" fmla="*/ 0 w 7"/>
                  <a:gd name="T3" fmla="*/ 1 h 28"/>
                  <a:gd name="T4" fmla="*/ 3 w 7"/>
                  <a:gd name="T5" fmla="*/ 28 h 28"/>
                  <a:gd name="T6" fmla="*/ 7 w 7"/>
                  <a:gd name="T7" fmla="*/ 27 h 28"/>
                  <a:gd name="T8" fmla="*/ 3 w 7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8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0"/>
                      <a:pt x="2" y="19"/>
                      <a:pt x="3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18"/>
                      <a:pt x="4" y="9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18"/>
              <p:cNvSpPr>
                <a:spLocks/>
              </p:cNvSpPr>
              <p:nvPr/>
            </p:nvSpPr>
            <p:spPr bwMode="auto">
              <a:xfrm>
                <a:off x="1695" y="2474"/>
                <a:ext cx="24" cy="64"/>
              </a:xfrm>
              <a:custGeom>
                <a:avLst/>
                <a:gdLst>
                  <a:gd name="T0" fmla="*/ 4 w 10"/>
                  <a:gd name="T1" fmla="*/ 0 h 27"/>
                  <a:gd name="T2" fmla="*/ 0 w 10"/>
                  <a:gd name="T3" fmla="*/ 1 h 27"/>
                  <a:gd name="T4" fmla="*/ 6 w 10"/>
                  <a:gd name="T5" fmla="*/ 27 h 27"/>
                  <a:gd name="T6" fmla="*/ 10 w 10"/>
                  <a:gd name="T7" fmla="*/ 26 h 27"/>
                  <a:gd name="T8" fmla="*/ 4 w 10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7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0"/>
                      <a:pt x="4" y="19"/>
                      <a:pt x="6" y="27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8" y="18"/>
                      <a:pt x="6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19"/>
              <p:cNvSpPr>
                <a:spLocks/>
              </p:cNvSpPr>
              <p:nvPr/>
            </p:nvSpPr>
            <p:spPr bwMode="auto">
              <a:xfrm>
                <a:off x="1939" y="1396"/>
                <a:ext cx="49" cy="50"/>
              </a:xfrm>
              <a:custGeom>
                <a:avLst/>
                <a:gdLst>
                  <a:gd name="T0" fmla="*/ 20 w 21"/>
                  <a:gd name="T1" fmla="*/ 0 h 21"/>
                  <a:gd name="T2" fmla="*/ 16 w 21"/>
                  <a:gd name="T3" fmla="*/ 0 h 21"/>
                  <a:gd name="T4" fmla="*/ 0 w 21"/>
                  <a:gd name="T5" fmla="*/ 18 h 21"/>
                  <a:gd name="T6" fmla="*/ 3 w 21"/>
                  <a:gd name="T7" fmla="*/ 21 h 21"/>
                  <a:gd name="T8" fmla="*/ 21 w 21"/>
                  <a:gd name="T9" fmla="*/ 0 h 21"/>
                  <a:gd name="T10" fmla="*/ 20 w 21"/>
                  <a:gd name="T1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21">
                    <a:moveTo>
                      <a:pt x="20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6"/>
                      <a:pt x="5" y="12"/>
                      <a:pt x="0" y="18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9" y="14"/>
                      <a:pt x="15" y="7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20"/>
              <p:cNvSpPr>
                <a:spLocks/>
              </p:cNvSpPr>
              <p:nvPr/>
            </p:nvSpPr>
            <p:spPr bwMode="auto">
              <a:xfrm>
                <a:off x="1669" y="2218"/>
                <a:ext cx="9" cy="64"/>
              </a:xfrm>
              <a:custGeom>
                <a:avLst/>
                <a:gdLst>
                  <a:gd name="T0" fmla="*/ 4 w 4"/>
                  <a:gd name="T1" fmla="*/ 0 h 27"/>
                  <a:gd name="T2" fmla="*/ 0 w 4"/>
                  <a:gd name="T3" fmla="*/ 0 h 27"/>
                  <a:gd name="T4" fmla="*/ 1 w 4"/>
                  <a:gd name="T5" fmla="*/ 27 h 27"/>
                  <a:gd name="T6" fmla="*/ 4 w 4"/>
                  <a:gd name="T7" fmla="*/ 27 h 27"/>
                  <a:gd name="T8" fmla="*/ 4 w 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18"/>
                      <a:pt x="1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18"/>
                      <a:pt x="4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21"/>
              <p:cNvSpPr>
                <a:spLocks/>
              </p:cNvSpPr>
              <p:nvPr/>
            </p:nvSpPr>
            <p:spPr bwMode="auto">
              <a:xfrm>
                <a:off x="1669" y="2088"/>
                <a:ext cx="14" cy="66"/>
              </a:xfrm>
              <a:custGeom>
                <a:avLst/>
                <a:gdLst>
                  <a:gd name="T0" fmla="*/ 3 w 6"/>
                  <a:gd name="T1" fmla="*/ 0 h 28"/>
                  <a:gd name="T2" fmla="*/ 0 w 6"/>
                  <a:gd name="T3" fmla="*/ 28 h 28"/>
                  <a:gd name="T4" fmla="*/ 4 w 6"/>
                  <a:gd name="T5" fmla="*/ 28 h 28"/>
                  <a:gd name="T6" fmla="*/ 6 w 6"/>
                  <a:gd name="T7" fmla="*/ 1 h 28"/>
                  <a:gd name="T8" fmla="*/ 3 w 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8">
                    <a:moveTo>
                      <a:pt x="3" y="0"/>
                    </a:moveTo>
                    <a:cubicBezTo>
                      <a:pt x="2" y="9"/>
                      <a:pt x="1" y="19"/>
                      <a:pt x="0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19"/>
                      <a:pt x="5" y="10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22"/>
              <p:cNvSpPr>
                <a:spLocks/>
              </p:cNvSpPr>
              <p:nvPr/>
            </p:nvSpPr>
            <p:spPr bwMode="auto">
              <a:xfrm>
                <a:off x="2043" y="1299"/>
                <a:ext cx="33" cy="40"/>
              </a:xfrm>
              <a:custGeom>
                <a:avLst/>
                <a:gdLst>
                  <a:gd name="T0" fmla="*/ 12 w 14"/>
                  <a:gd name="T1" fmla="*/ 0 h 17"/>
                  <a:gd name="T2" fmla="*/ 0 w 14"/>
                  <a:gd name="T3" fmla="*/ 11 h 17"/>
                  <a:gd name="T4" fmla="*/ 0 w 14"/>
                  <a:gd name="T5" fmla="*/ 17 h 17"/>
                  <a:gd name="T6" fmla="*/ 14 w 14"/>
                  <a:gd name="T7" fmla="*/ 3 h 17"/>
                  <a:gd name="T8" fmla="*/ 12 w 14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7">
                    <a:moveTo>
                      <a:pt x="12" y="0"/>
                    </a:moveTo>
                    <a:cubicBezTo>
                      <a:pt x="8" y="4"/>
                      <a:pt x="4" y="8"/>
                      <a:pt x="0" y="1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5" y="12"/>
                      <a:pt x="10" y="8"/>
                      <a:pt x="14" y="3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23"/>
              <p:cNvSpPr>
                <a:spLocks/>
              </p:cNvSpPr>
              <p:nvPr/>
            </p:nvSpPr>
            <p:spPr bwMode="auto">
              <a:xfrm>
                <a:off x="2119" y="1221"/>
                <a:ext cx="57" cy="45"/>
              </a:xfrm>
              <a:custGeom>
                <a:avLst/>
                <a:gdLst>
                  <a:gd name="T0" fmla="*/ 22 w 24"/>
                  <a:gd name="T1" fmla="*/ 0 h 19"/>
                  <a:gd name="T2" fmla="*/ 0 w 24"/>
                  <a:gd name="T3" fmla="*/ 16 h 19"/>
                  <a:gd name="T4" fmla="*/ 3 w 24"/>
                  <a:gd name="T5" fmla="*/ 19 h 19"/>
                  <a:gd name="T6" fmla="*/ 24 w 24"/>
                  <a:gd name="T7" fmla="*/ 3 h 19"/>
                  <a:gd name="T8" fmla="*/ 22 w 24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0"/>
                    </a:moveTo>
                    <a:cubicBezTo>
                      <a:pt x="14" y="5"/>
                      <a:pt x="7" y="10"/>
                      <a:pt x="0" y="16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0" y="13"/>
                      <a:pt x="17" y="8"/>
                      <a:pt x="24" y="3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24"/>
              <p:cNvSpPr>
                <a:spLocks/>
              </p:cNvSpPr>
              <p:nvPr/>
            </p:nvSpPr>
            <p:spPr bwMode="auto">
              <a:xfrm>
                <a:off x="3748" y="2114"/>
                <a:ext cx="12" cy="52"/>
              </a:xfrm>
              <a:custGeom>
                <a:avLst/>
                <a:gdLst>
                  <a:gd name="T0" fmla="*/ 3 w 5"/>
                  <a:gd name="T1" fmla="*/ 0 h 22"/>
                  <a:gd name="T2" fmla="*/ 0 w 5"/>
                  <a:gd name="T3" fmla="*/ 1 h 22"/>
                  <a:gd name="T4" fmla="*/ 2 w 5"/>
                  <a:gd name="T5" fmla="*/ 22 h 22"/>
                  <a:gd name="T6" fmla="*/ 5 w 5"/>
                  <a:gd name="T7" fmla="*/ 22 h 22"/>
                  <a:gd name="T8" fmla="*/ 3 w 5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8"/>
                      <a:pt x="1" y="15"/>
                      <a:pt x="2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4" y="15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25"/>
              <p:cNvSpPr>
                <a:spLocks/>
              </p:cNvSpPr>
              <p:nvPr/>
            </p:nvSpPr>
            <p:spPr bwMode="auto">
              <a:xfrm>
                <a:off x="2824" y="1278"/>
                <a:ext cx="48" cy="7"/>
              </a:xfrm>
              <a:custGeom>
                <a:avLst/>
                <a:gdLst>
                  <a:gd name="T0" fmla="*/ 11 w 20"/>
                  <a:gd name="T1" fmla="*/ 0 h 3"/>
                  <a:gd name="T2" fmla="*/ 0 w 20"/>
                  <a:gd name="T3" fmla="*/ 0 h 3"/>
                  <a:gd name="T4" fmla="*/ 0 w 20"/>
                  <a:gd name="T5" fmla="*/ 3 h 3"/>
                  <a:gd name="T6" fmla="*/ 11 w 20"/>
                  <a:gd name="T7" fmla="*/ 3 h 3"/>
                  <a:gd name="T8" fmla="*/ 20 w 20"/>
                  <a:gd name="T9" fmla="*/ 3 h 3"/>
                  <a:gd name="T10" fmla="*/ 20 w 20"/>
                  <a:gd name="T11" fmla="*/ 0 h 3"/>
                  <a:gd name="T12" fmla="*/ 11 w 20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3">
                    <a:moveTo>
                      <a:pt x="11" y="0"/>
                    </a:moveTo>
                    <a:cubicBezTo>
                      <a:pt x="7" y="0"/>
                      <a:pt x="4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3"/>
                      <a:pt x="7" y="3"/>
                      <a:pt x="11" y="3"/>
                    </a:cubicBezTo>
                    <a:cubicBezTo>
                      <a:pt x="14" y="3"/>
                      <a:pt x="17" y="3"/>
                      <a:pt x="20" y="3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7" y="0"/>
                      <a:pt x="14" y="0"/>
                      <a:pt x="1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26"/>
              <p:cNvSpPr>
                <a:spLocks/>
              </p:cNvSpPr>
              <p:nvPr/>
            </p:nvSpPr>
            <p:spPr bwMode="auto">
              <a:xfrm>
                <a:off x="2921" y="1280"/>
                <a:ext cx="48" cy="12"/>
              </a:xfrm>
              <a:custGeom>
                <a:avLst/>
                <a:gdLst>
                  <a:gd name="T0" fmla="*/ 0 w 20"/>
                  <a:gd name="T1" fmla="*/ 0 h 5"/>
                  <a:gd name="T2" fmla="*/ 0 w 20"/>
                  <a:gd name="T3" fmla="*/ 3 h 5"/>
                  <a:gd name="T4" fmla="*/ 20 w 20"/>
                  <a:gd name="T5" fmla="*/ 5 h 5"/>
                  <a:gd name="T6" fmla="*/ 20 w 20"/>
                  <a:gd name="T7" fmla="*/ 2 h 5"/>
                  <a:gd name="T8" fmla="*/ 0 w 2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4"/>
                      <a:pt x="13" y="5"/>
                      <a:pt x="20" y="5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4" y="2"/>
                      <a:pt x="7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27"/>
              <p:cNvSpPr>
                <a:spLocks/>
              </p:cNvSpPr>
              <p:nvPr/>
            </p:nvSpPr>
            <p:spPr bwMode="auto">
              <a:xfrm>
                <a:off x="3707" y="1920"/>
                <a:ext cx="22" cy="49"/>
              </a:xfrm>
              <a:custGeom>
                <a:avLst/>
                <a:gdLst>
                  <a:gd name="T0" fmla="*/ 3 w 9"/>
                  <a:gd name="T1" fmla="*/ 0 h 21"/>
                  <a:gd name="T2" fmla="*/ 0 w 9"/>
                  <a:gd name="T3" fmla="*/ 1 h 21"/>
                  <a:gd name="T4" fmla="*/ 6 w 9"/>
                  <a:gd name="T5" fmla="*/ 21 h 21"/>
                  <a:gd name="T6" fmla="*/ 9 w 9"/>
                  <a:gd name="T7" fmla="*/ 20 h 21"/>
                  <a:gd name="T8" fmla="*/ 3 w 9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4" y="14"/>
                      <a:pt x="6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7" y="14"/>
                      <a:pt x="5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28"/>
              <p:cNvSpPr>
                <a:spLocks/>
              </p:cNvSpPr>
              <p:nvPr/>
            </p:nvSpPr>
            <p:spPr bwMode="auto">
              <a:xfrm>
                <a:off x="3627" y="1740"/>
                <a:ext cx="31" cy="45"/>
              </a:xfrm>
              <a:custGeom>
                <a:avLst/>
                <a:gdLst>
                  <a:gd name="T0" fmla="*/ 3 w 13"/>
                  <a:gd name="T1" fmla="*/ 0 h 19"/>
                  <a:gd name="T2" fmla="*/ 0 w 13"/>
                  <a:gd name="T3" fmla="*/ 1 h 19"/>
                  <a:gd name="T4" fmla="*/ 10 w 13"/>
                  <a:gd name="T5" fmla="*/ 19 h 19"/>
                  <a:gd name="T6" fmla="*/ 13 w 13"/>
                  <a:gd name="T7" fmla="*/ 18 h 19"/>
                  <a:gd name="T8" fmla="*/ 3 w 13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9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7"/>
                      <a:pt x="7" y="13"/>
                      <a:pt x="10" y="19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0" y="12"/>
                      <a:pt x="6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29"/>
              <p:cNvSpPr>
                <a:spLocks/>
              </p:cNvSpPr>
              <p:nvPr/>
            </p:nvSpPr>
            <p:spPr bwMode="auto">
              <a:xfrm>
                <a:off x="3734" y="2017"/>
                <a:ext cx="14" cy="50"/>
              </a:xfrm>
              <a:custGeom>
                <a:avLst/>
                <a:gdLst>
                  <a:gd name="T0" fmla="*/ 3 w 6"/>
                  <a:gd name="T1" fmla="*/ 0 h 21"/>
                  <a:gd name="T2" fmla="*/ 0 w 6"/>
                  <a:gd name="T3" fmla="*/ 1 h 21"/>
                  <a:gd name="T4" fmla="*/ 3 w 6"/>
                  <a:gd name="T5" fmla="*/ 21 h 21"/>
                  <a:gd name="T6" fmla="*/ 6 w 6"/>
                  <a:gd name="T7" fmla="*/ 21 h 21"/>
                  <a:gd name="T8" fmla="*/ 3 w 6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7"/>
                      <a:pt x="2" y="14"/>
                      <a:pt x="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14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30"/>
              <p:cNvSpPr>
                <a:spLocks/>
              </p:cNvSpPr>
              <p:nvPr/>
            </p:nvSpPr>
            <p:spPr bwMode="auto">
              <a:xfrm>
                <a:off x="3201" y="1351"/>
                <a:ext cx="45" cy="26"/>
              </a:xfrm>
              <a:custGeom>
                <a:avLst/>
                <a:gdLst>
                  <a:gd name="T0" fmla="*/ 1 w 19"/>
                  <a:gd name="T1" fmla="*/ 0 h 11"/>
                  <a:gd name="T2" fmla="*/ 0 w 19"/>
                  <a:gd name="T3" fmla="*/ 3 h 11"/>
                  <a:gd name="T4" fmla="*/ 18 w 19"/>
                  <a:gd name="T5" fmla="*/ 11 h 11"/>
                  <a:gd name="T6" fmla="*/ 19 w 19"/>
                  <a:gd name="T7" fmla="*/ 9 h 11"/>
                  <a:gd name="T8" fmla="*/ 1 w 1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1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5"/>
                      <a:pt x="12" y="8"/>
                      <a:pt x="18" y="11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3" y="6"/>
                      <a:pt x="7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31"/>
              <p:cNvSpPr>
                <a:spLocks/>
              </p:cNvSpPr>
              <p:nvPr/>
            </p:nvSpPr>
            <p:spPr bwMode="auto">
              <a:xfrm>
                <a:off x="3743" y="2315"/>
                <a:ext cx="12" cy="52"/>
              </a:xfrm>
              <a:custGeom>
                <a:avLst/>
                <a:gdLst>
                  <a:gd name="T0" fmla="*/ 2 w 5"/>
                  <a:gd name="T1" fmla="*/ 0 h 22"/>
                  <a:gd name="T2" fmla="*/ 0 w 5"/>
                  <a:gd name="T3" fmla="*/ 21 h 22"/>
                  <a:gd name="T4" fmla="*/ 2 w 5"/>
                  <a:gd name="T5" fmla="*/ 22 h 22"/>
                  <a:gd name="T6" fmla="*/ 5 w 5"/>
                  <a:gd name="T7" fmla="*/ 1 h 22"/>
                  <a:gd name="T8" fmla="*/ 2 w 5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0"/>
                    </a:moveTo>
                    <a:cubicBezTo>
                      <a:pt x="2" y="7"/>
                      <a:pt x="1" y="14"/>
                      <a:pt x="0" y="21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4" y="15"/>
                      <a:pt x="4" y="8"/>
                      <a:pt x="5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32"/>
              <p:cNvSpPr>
                <a:spLocks/>
              </p:cNvSpPr>
              <p:nvPr/>
            </p:nvSpPr>
            <p:spPr bwMode="auto">
              <a:xfrm>
                <a:off x="3722" y="2415"/>
                <a:ext cx="19" cy="50"/>
              </a:xfrm>
              <a:custGeom>
                <a:avLst/>
                <a:gdLst>
                  <a:gd name="T0" fmla="*/ 5 w 8"/>
                  <a:gd name="T1" fmla="*/ 0 h 21"/>
                  <a:gd name="T2" fmla="*/ 0 w 8"/>
                  <a:gd name="T3" fmla="*/ 20 h 21"/>
                  <a:gd name="T4" fmla="*/ 3 w 8"/>
                  <a:gd name="T5" fmla="*/ 21 h 21"/>
                  <a:gd name="T6" fmla="*/ 8 w 8"/>
                  <a:gd name="T7" fmla="*/ 0 h 21"/>
                  <a:gd name="T8" fmla="*/ 5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5" y="0"/>
                    </a:moveTo>
                    <a:cubicBezTo>
                      <a:pt x="3" y="6"/>
                      <a:pt x="2" y="13"/>
                      <a:pt x="0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14"/>
                      <a:pt x="6" y="7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33"/>
              <p:cNvSpPr>
                <a:spLocks/>
              </p:cNvSpPr>
              <p:nvPr/>
            </p:nvSpPr>
            <p:spPr bwMode="auto">
              <a:xfrm>
                <a:off x="3286" y="1394"/>
                <a:ext cx="45" cy="33"/>
              </a:xfrm>
              <a:custGeom>
                <a:avLst/>
                <a:gdLst>
                  <a:gd name="T0" fmla="*/ 2 w 19"/>
                  <a:gd name="T1" fmla="*/ 0 h 14"/>
                  <a:gd name="T2" fmla="*/ 0 w 19"/>
                  <a:gd name="T3" fmla="*/ 3 h 14"/>
                  <a:gd name="T4" fmla="*/ 18 w 19"/>
                  <a:gd name="T5" fmla="*/ 14 h 14"/>
                  <a:gd name="T6" fmla="*/ 19 w 19"/>
                  <a:gd name="T7" fmla="*/ 11 h 14"/>
                  <a:gd name="T8" fmla="*/ 2 w 19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4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6"/>
                      <a:pt x="12" y="10"/>
                      <a:pt x="18" y="14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4" y="7"/>
                      <a:pt x="8" y="4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34"/>
              <p:cNvSpPr>
                <a:spLocks/>
              </p:cNvSpPr>
              <p:nvPr/>
            </p:nvSpPr>
            <p:spPr bwMode="auto">
              <a:xfrm>
                <a:off x="3752" y="2216"/>
                <a:ext cx="8" cy="52"/>
              </a:xfrm>
              <a:custGeom>
                <a:avLst/>
                <a:gdLst>
                  <a:gd name="T0" fmla="*/ 3 w 3"/>
                  <a:gd name="T1" fmla="*/ 0 h 22"/>
                  <a:gd name="T2" fmla="*/ 0 w 3"/>
                  <a:gd name="T3" fmla="*/ 0 h 22"/>
                  <a:gd name="T4" fmla="*/ 0 w 3"/>
                  <a:gd name="T5" fmla="*/ 1 h 22"/>
                  <a:gd name="T6" fmla="*/ 0 w 3"/>
                  <a:gd name="T7" fmla="*/ 21 h 22"/>
                  <a:gd name="T8" fmla="*/ 3 w 3"/>
                  <a:gd name="T9" fmla="*/ 22 h 22"/>
                  <a:gd name="T10" fmla="*/ 3 w 3"/>
                  <a:gd name="T11" fmla="*/ 1 h 22"/>
                  <a:gd name="T12" fmla="*/ 3 w 3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22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8"/>
                      <a:pt x="0" y="15"/>
                      <a:pt x="0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15"/>
                      <a:pt x="3" y="8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35"/>
              <p:cNvSpPr>
                <a:spLocks/>
              </p:cNvSpPr>
              <p:nvPr/>
            </p:nvSpPr>
            <p:spPr bwMode="auto">
              <a:xfrm>
                <a:off x="3016" y="1294"/>
                <a:ext cx="47" cy="17"/>
              </a:xfrm>
              <a:custGeom>
                <a:avLst/>
                <a:gdLst>
                  <a:gd name="T0" fmla="*/ 0 w 20"/>
                  <a:gd name="T1" fmla="*/ 0 h 7"/>
                  <a:gd name="T2" fmla="*/ 0 w 20"/>
                  <a:gd name="T3" fmla="*/ 3 h 7"/>
                  <a:gd name="T4" fmla="*/ 20 w 20"/>
                  <a:gd name="T5" fmla="*/ 7 h 7"/>
                  <a:gd name="T6" fmla="*/ 20 w 20"/>
                  <a:gd name="T7" fmla="*/ 4 h 7"/>
                  <a:gd name="T8" fmla="*/ 0 w 2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4"/>
                      <a:pt x="13" y="5"/>
                      <a:pt x="20" y="7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4" y="2"/>
                      <a:pt x="7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36"/>
              <p:cNvSpPr>
                <a:spLocks/>
              </p:cNvSpPr>
              <p:nvPr/>
            </p:nvSpPr>
            <p:spPr bwMode="auto">
              <a:xfrm>
                <a:off x="3108" y="1318"/>
                <a:ext cx="50" cy="21"/>
              </a:xfrm>
              <a:custGeom>
                <a:avLst/>
                <a:gdLst>
                  <a:gd name="T0" fmla="*/ 1 w 21"/>
                  <a:gd name="T1" fmla="*/ 0 h 9"/>
                  <a:gd name="T2" fmla="*/ 0 w 21"/>
                  <a:gd name="T3" fmla="*/ 3 h 9"/>
                  <a:gd name="T4" fmla="*/ 20 w 21"/>
                  <a:gd name="T5" fmla="*/ 9 h 9"/>
                  <a:gd name="T6" fmla="*/ 21 w 21"/>
                  <a:gd name="T7" fmla="*/ 6 h 9"/>
                  <a:gd name="T8" fmla="*/ 1 w 2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9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5"/>
                      <a:pt x="13" y="7"/>
                      <a:pt x="20" y="9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4" y="4"/>
                      <a:pt x="8" y="2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37"/>
              <p:cNvSpPr>
                <a:spLocks/>
              </p:cNvSpPr>
              <p:nvPr/>
            </p:nvSpPr>
            <p:spPr bwMode="auto">
              <a:xfrm>
                <a:off x="3672" y="1827"/>
                <a:ext cx="26" cy="48"/>
              </a:xfrm>
              <a:custGeom>
                <a:avLst/>
                <a:gdLst>
                  <a:gd name="T0" fmla="*/ 3 w 11"/>
                  <a:gd name="T1" fmla="*/ 0 h 20"/>
                  <a:gd name="T2" fmla="*/ 0 w 11"/>
                  <a:gd name="T3" fmla="*/ 1 h 20"/>
                  <a:gd name="T4" fmla="*/ 8 w 11"/>
                  <a:gd name="T5" fmla="*/ 20 h 20"/>
                  <a:gd name="T6" fmla="*/ 11 w 11"/>
                  <a:gd name="T7" fmla="*/ 19 h 20"/>
                  <a:gd name="T8" fmla="*/ 3 w 1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0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8"/>
                      <a:pt x="6" y="14"/>
                      <a:pt x="8" y="20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8" y="13"/>
                      <a:pt x="6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38"/>
              <p:cNvSpPr>
                <a:spLocks/>
              </p:cNvSpPr>
              <p:nvPr/>
            </p:nvSpPr>
            <p:spPr bwMode="auto">
              <a:xfrm>
                <a:off x="3691" y="2510"/>
                <a:ext cx="24" cy="49"/>
              </a:xfrm>
              <a:custGeom>
                <a:avLst/>
                <a:gdLst>
                  <a:gd name="T0" fmla="*/ 7 w 10"/>
                  <a:gd name="T1" fmla="*/ 0 h 21"/>
                  <a:gd name="T2" fmla="*/ 0 w 10"/>
                  <a:gd name="T3" fmla="*/ 20 h 21"/>
                  <a:gd name="T4" fmla="*/ 3 w 10"/>
                  <a:gd name="T5" fmla="*/ 21 h 21"/>
                  <a:gd name="T6" fmla="*/ 10 w 10"/>
                  <a:gd name="T7" fmla="*/ 1 h 21"/>
                  <a:gd name="T8" fmla="*/ 7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7" y="0"/>
                    </a:moveTo>
                    <a:cubicBezTo>
                      <a:pt x="5" y="7"/>
                      <a:pt x="3" y="13"/>
                      <a:pt x="0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14"/>
                      <a:pt x="8" y="8"/>
                      <a:pt x="10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39"/>
              <p:cNvSpPr>
                <a:spLocks/>
              </p:cNvSpPr>
              <p:nvPr/>
            </p:nvSpPr>
            <p:spPr bwMode="auto">
              <a:xfrm>
                <a:off x="1939" y="2218"/>
                <a:ext cx="9" cy="50"/>
              </a:xfrm>
              <a:custGeom>
                <a:avLst/>
                <a:gdLst>
                  <a:gd name="T0" fmla="*/ 3 w 4"/>
                  <a:gd name="T1" fmla="*/ 0 h 21"/>
                  <a:gd name="T2" fmla="*/ 0 w 4"/>
                  <a:gd name="T3" fmla="*/ 0 h 21"/>
                  <a:gd name="T4" fmla="*/ 1 w 4"/>
                  <a:gd name="T5" fmla="*/ 21 h 21"/>
                  <a:gd name="T6" fmla="*/ 4 w 4"/>
                  <a:gd name="T7" fmla="*/ 21 h 21"/>
                  <a:gd name="T8" fmla="*/ 3 w 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1" y="14"/>
                      <a:pt x="1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14"/>
                      <a:pt x="3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40"/>
              <p:cNvSpPr>
                <a:spLocks/>
              </p:cNvSpPr>
              <p:nvPr/>
            </p:nvSpPr>
            <p:spPr bwMode="auto">
              <a:xfrm>
                <a:off x="1972" y="1922"/>
                <a:ext cx="19" cy="50"/>
              </a:xfrm>
              <a:custGeom>
                <a:avLst/>
                <a:gdLst>
                  <a:gd name="T0" fmla="*/ 6 w 8"/>
                  <a:gd name="T1" fmla="*/ 0 h 21"/>
                  <a:gd name="T2" fmla="*/ 0 w 8"/>
                  <a:gd name="T3" fmla="*/ 21 h 21"/>
                  <a:gd name="T4" fmla="*/ 3 w 8"/>
                  <a:gd name="T5" fmla="*/ 21 h 21"/>
                  <a:gd name="T6" fmla="*/ 8 w 8"/>
                  <a:gd name="T7" fmla="*/ 1 h 21"/>
                  <a:gd name="T8" fmla="*/ 6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6" y="0"/>
                    </a:moveTo>
                    <a:cubicBezTo>
                      <a:pt x="4" y="7"/>
                      <a:pt x="2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15"/>
                      <a:pt x="6" y="8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41"/>
              <p:cNvSpPr>
                <a:spLocks/>
              </p:cNvSpPr>
              <p:nvPr/>
            </p:nvSpPr>
            <p:spPr bwMode="auto">
              <a:xfrm>
                <a:off x="1951" y="2019"/>
                <a:ext cx="16" cy="50"/>
              </a:xfrm>
              <a:custGeom>
                <a:avLst/>
                <a:gdLst>
                  <a:gd name="T0" fmla="*/ 4 w 7"/>
                  <a:gd name="T1" fmla="*/ 0 h 21"/>
                  <a:gd name="T2" fmla="*/ 0 w 7"/>
                  <a:gd name="T3" fmla="*/ 21 h 21"/>
                  <a:gd name="T4" fmla="*/ 3 w 7"/>
                  <a:gd name="T5" fmla="*/ 21 h 21"/>
                  <a:gd name="T6" fmla="*/ 7 w 7"/>
                  <a:gd name="T7" fmla="*/ 1 h 21"/>
                  <a:gd name="T8" fmla="*/ 4 w 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1">
                    <a:moveTo>
                      <a:pt x="4" y="0"/>
                    </a:moveTo>
                    <a:cubicBezTo>
                      <a:pt x="3" y="7"/>
                      <a:pt x="1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15"/>
                      <a:pt x="5" y="8"/>
                      <a:pt x="7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42"/>
              <p:cNvSpPr>
                <a:spLocks/>
              </p:cNvSpPr>
              <p:nvPr/>
            </p:nvSpPr>
            <p:spPr bwMode="auto">
              <a:xfrm>
                <a:off x="1960" y="2415"/>
                <a:ext cx="19" cy="50"/>
              </a:xfrm>
              <a:custGeom>
                <a:avLst/>
                <a:gdLst>
                  <a:gd name="T0" fmla="*/ 3 w 8"/>
                  <a:gd name="T1" fmla="*/ 0 h 21"/>
                  <a:gd name="T2" fmla="*/ 0 w 8"/>
                  <a:gd name="T3" fmla="*/ 1 h 21"/>
                  <a:gd name="T4" fmla="*/ 5 w 8"/>
                  <a:gd name="T5" fmla="*/ 21 h 21"/>
                  <a:gd name="T6" fmla="*/ 8 w 8"/>
                  <a:gd name="T7" fmla="*/ 20 h 21"/>
                  <a:gd name="T8" fmla="*/ 3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3" y="14"/>
                      <a:pt x="5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6" y="14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43"/>
              <p:cNvSpPr>
                <a:spLocks/>
              </p:cNvSpPr>
              <p:nvPr/>
            </p:nvSpPr>
            <p:spPr bwMode="auto">
              <a:xfrm>
                <a:off x="1946" y="2318"/>
                <a:ext cx="12" cy="49"/>
              </a:xfrm>
              <a:custGeom>
                <a:avLst/>
                <a:gdLst>
                  <a:gd name="T0" fmla="*/ 3 w 5"/>
                  <a:gd name="T1" fmla="*/ 0 h 21"/>
                  <a:gd name="T2" fmla="*/ 0 w 5"/>
                  <a:gd name="T3" fmla="*/ 0 h 21"/>
                  <a:gd name="T4" fmla="*/ 2 w 5"/>
                  <a:gd name="T5" fmla="*/ 21 h 21"/>
                  <a:gd name="T6" fmla="*/ 5 w 5"/>
                  <a:gd name="T7" fmla="*/ 21 h 21"/>
                  <a:gd name="T8" fmla="*/ 3 w 5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1" y="14"/>
                      <a:pt x="2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14"/>
                      <a:pt x="3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44"/>
              <p:cNvSpPr>
                <a:spLocks/>
              </p:cNvSpPr>
              <p:nvPr/>
            </p:nvSpPr>
            <p:spPr bwMode="auto">
              <a:xfrm>
                <a:off x="1941" y="2119"/>
                <a:ext cx="10" cy="49"/>
              </a:xfrm>
              <a:custGeom>
                <a:avLst/>
                <a:gdLst>
                  <a:gd name="T0" fmla="*/ 2 w 4"/>
                  <a:gd name="T1" fmla="*/ 0 h 21"/>
                  <a:gd name="T2" fmla="*/ 0 w 4"/>
                  <a:gd name="T3" fmla="*/ 21 h 21"/>
                  <a:gd name="T4" fmla="*/ 3 w 4"/>
                  <a:gd name="T5" fmla="*/ 21 h 21"/>
                  <a:gd name="T6" fmla="*/ 4 w 4"/>
                  <a:gd name="T7" fmla="*/ 0 h 21"/>
                  <a:gd name="T8" fmla="*/ 2 w 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1">
                    <a:moveTo>
                      <a:pt x="2" y="0"/>
                    </a:moveTo>
                    <a:cubicBezTo>
                      <a:pt x="1" y="7"/>
                      <a:pt x="0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14"/>
                      <a:pt x="4" y="7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45"/>
              <p:cNvSpPr>
                <a:spLocks/>
              </p:cNvSpPr>
              <p:nvPr/>
            </p:nvSpPr>
            <p:spPr bwMode="auto">
              <a:xfrm>
                <a:off x="2090" y="1657"/>
                <a:ext cx="33" cy="45"/>
              </a:xfrm>
              <a:custGeom>
                <a:avLst/>
                <a:gdLst>
                  <a:gd name="T0" fmla="*/ 12 w 14"/>
                  <a:gd name="T1" fmla="*/ 0 h 19"/>
                  <a:gd name="T2" fmla="*/ 0 w 14"/>
                  <a:gd name="T3" fmla="*/ 18 h 19"/>
                  <a:gd name="T4" fmla="*/ 3 w 14"/>
                  <a:gd name="T5" fmla="*/ 19 h 19"/>
                  <a:gd name="T6" fmla="*/ 14 w 14"/>
                  <a:gd name="T7" fmla="*/ 3 h 19"/>
                  <a:gd name="T8" fmla="*/ 14 w 14"/>
                  <a:gd name="T9" fmla="*/ 2 h 19"/>
                  <a:gd name="T10" fmla="*/ 12 w 14"/>
                  <a:gd name="T1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9">
                    <a:moveTo>
                      <a:pt x="12" y="0"/>
                    </a:moveTo>
                    <a:cubicBezTo>
                      <a:pt x="8" y="6"/>
                      <a:pt x="4" y="12"/>
                      <a:pt x="0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4"/>
                      <a:pt x="10" y="8"/>
                      <a:pt x="14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46"/>
              <p:cNvSpPr>
                <a:spLocks/>
              </p:cNvSpPr>
              <p:nvPr/>
            </p:nvSpPr>
            <p:spPr bwMode="auto">
              <a:xfrm>
                <a:off x="2003" y="1830"/>
                <a:ext cx="23" cy="49"/>
              </a:xfrm>
              <a:custGeom>
                <a:avLst/>
                <a:gdLst>
                  <a:gd name="T0" fmla="*/ 8 w 10"/>
                  <a:gd name="T1" fmla="*/ 0 h 21"/>
                  <a:gd name="T2" fmla="*/ 0 w 10"/>
                  <a:gd name="T3" fmla="*/ 20 h 21"/>
                  <a:gd name="T4" fmla="*/ 2 w 10"/>
                  <a:gd name="T5" fmla="*/ 21 h 21"/>
                  <a:gd name="T6" fmla="*/ 10 w 10"/>
                  <a:gd name="T7" fmla="*/ 1 h 21"/>
                  <a:gd name="T8" fmla="*/ 8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8" y="0"/>
                    </a:moveTo>
                    <a:cubicBezTo>
                      <a:pt x="5" y="6"/>
                      <a:pt x="2" y="13"/>
                      <a:pt x="0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5" y="14"/>
                      <a:pt x="7" y="8"/>
                      <a:pt x="10" y="1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47"/>
              <p:cNvSpPr>
                <a:spLocks/>
              </p:cNvSpPr>
              <p:nvPr/>
            </p:nvSpPr>
            <p:spPr bwMode="auto">
              <a:xfrm>
                <a:off x="1986" y="2510"/>
                <a:ext cx="24" cy="49"/>
              </a:xfrm>
              <a:custGeom>
                <a:avLst/>
                <a:gdLst>
                  <a:gd name="T0" fmla="*/ 3 w 10"/>
                  <a:gd name="T1" fmla="*/ 0 h 21"/>
                  <a:gd name="T2" fmla="*/ 0 w 10"/>
                  <a:gd name="T3" fmla="*/ 1 h 21"/>
                  <a:gd name="T4" fmla="*/ 7 w 10"/>
                  <a:gd name="T5" fmla="*/ 21 h 21"/>
                  <a:gd name="T6" fmla="*/ 10 w 10"/>
                  <a:gd name="T7" fmla="*/ 20 h 21"/>
                  <a:gd name="T8" fmla="*/ 3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4" y="15"/>
                      <a:pt x="7" y="21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7" y="14"/>
                      <a:pt x="5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48"/>
              <p:cNvSpPr>
                <a:spLocks/>
              </p:cNvSpPr>
              <p:nvPr/>
            </p:nvSpPr>
            <p:spPr bwMode="auto">
              <a:xfrm>
                <a:off x="2043" y="1742"/>
                <a:ext cx="28" cy="45"/>
              </a:xfrm>
              <a:custGeom>
                <a:avLst/>
                <a:gdLst>
                  <a:gd name="T0" fmla="*/ 9 w 12"/>
                  <a:gd name="T1" fmla="*/ 0 h 19"/>
                  <a:gd name="T2" fmla="*/ 0 w 12"/>
                  <a:gd name="T3" fmla="*/ 18 h 19"/>
                  <a:gd name="T4" fmla="*/ 2 w 12"/>
                  <a:gd name="T5" fmla="*/ 19 h 19"/>
                  <a:gd name="T6" fmla="*/ 12 w 12"/>
                  <a:gd name="T7" fmla="*/ 1 h 19"/>
                  <a:gd name="T8" fmla="*/ 9 w 12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9">
                    <a:moveTo>
                      <a:pt x="9" y="0"/>
                    </a:moveTo>
                    <a:cubicBezTo>
                      <a:pt x="6" y="6"/>
                      <a:pt x="3" y="12"/>
                      <a:pt x="0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5" y="13"/>
                      <a:pt x="9" y="7"/>
                      <a:pt x="12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49"/>
              <p:cNvSpPr>
                <a:spLocks/>
              </p:cNvSpPr>
              <p:nvPr/>
            </p:nvSpPr>
            <p:spPr bwMode="auto">
              <a:xfrm>
                <a:off x="2123" y="1444"/>
                <a:ext cx="1492" cy="1016"/>
              </a:xfrm>
              <a:custGeom>
                <a:avLst/>
                <a:gdLst>
                  <a:gd name="T0" fmla="*/ 630 w 630"/>
                  <a:gd name="T1" fmla="*/ 360 h 429"/>
                  <a:gd name="T2" fmla="*/ 630 w 630"/>
                  <a:gd name="T3" fmla="*/ 39 h 429"/>
                  <a:gd name="T4" fmla="*/ 591 w 630"/>
                  <a:gd name="T5" fmla="*/ 0 h 429"/>
                  <a:gd name="T6" fmla="*/ 39 w 630"/>
                  <a:gd name="T7" fmla="*/ 0 h 429"/>
                  <a:gd name="T8" fmla="*/ 0 w 630"/>
                  <a:gd name="T9" fmla="*/ 39 h 429"/>
                  <a:gd name="T10" fmla="*/ 0 w 630"/>
                  <a:gd name="T11" fmla="*/ 360 h 429"/>
                  <a:gd name="T12" fmla="*/ 0 w 630"/>
                  <a:gd name="T13" fmla="*/ 429 h 429"/>
                  <a:gd name="T14" fmla="*/ 630 w 630"/>
                  <a:gd name="T15" fmla="*/ 429 h 429"/>
                  <a:gd name="T16" fmla="*/ 630 w 630"/>
                  <a:gd name="T17" fmla="*/ 36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0" h="429">
                    <a:moveTo>
                      <a:pt x="630" y="360"/>
                    </a:moveTo>
                    <a:cubicBezTo>
                      <a:pt x="630" y="39"/>
                      <a:pt x="630" y="39"/>
                      <a:pt x="630" y="39"/>
                    </a:cubicBezTo>
                    <a:cubicBezTo>
                      <a:pt x="630" y="18"/>
                      <a:pt x="613" y="0"/>
                      <a:pt x="591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17" y="0"/>
                      <a:pt x="0" y="18"/>
                      <a:pt x="0" y="39"/>
                    </a:cubicBezTo>
                    <a:cubicBezTo>
                      <a:pt x="0" y="360"/>
                      <a:pt x="0" y="360"/>
                      <a:pt x="0" y="360"/>
                    </a:cubicBezTo>
                    <a:cubicBezTo>
                      <a:pt x="0" y="361"/>
                      <a:pt x="0" y="428"/>
                      <a:pt x="0" y="429"/>
                    </a:cubicBezTo>
                    <a:cubicBezTo>
                      <a:pt x="630" y="429"/>
                      <a:pt x="630" y="429"/>
                      <a:pt x="630" y="429"/>
                    </a:cubicBezTo>
                    <a:cubicBezTo>
                      <a:pt x="630" y="428"/>
                      <a:pt x="630" y="361"/>
                      <a:pt x="630" y="360"/>
                    </a:cubicBezTo>
                  </a:path>
                </a:pathLst>
              </a:custGeom>
              <a:solidFill>
                <a:srgbClr val="2E2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Rectangle 150"/>
              <p:cNvSpPr>
                <a:spLocks noChangeArrowheads="1"/>
              </p:cNvSpPr>
              <p:nvPr/>
            </p:nvSpPr>
            <p:spPr bwMode="auto">
              <a:xfrm>
                <a:off x="2230" y="1548"/>
                <a:ext cx="1274" cy="822"/>
              </a:xfrm>
              <a:prstGeom prst="rect">
                <a:avLst/>
              </a:prstGeom>
              <a:solidFill>
                <a:srgbClr val="FBE1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Rectangle 151"/>
              <p:cNvSpPr>
                <a:spLocks noChangeArrowheads="1"/>
              </p:cNvSpPr>
              <p:nvPr/>
            </p:nvSpPr>
            <p:spPr bwMode="auto">
              <a:xfrm>
                <a:off x="2230" y="1548"/>
                <a:ext cx="1274" cy="8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52"/>
              <p:cNvSpPr>
                <a:spLocks/>
              </p:cNvSpPr>
              <p:nvPr/>
            </p:nvSpPr>
            <p:spPr bwMode="auto">
              <a:xfrm>
                <a:off x="1996" y="2460"/>
                <a:ext cx="1747" cy="128"/>
              </a:xfrm>
              <a:custGeom>
                <a:avLst/>
                <a:gdLst>
                  <a:gd name="T0" fmla="*/ 0 w 738"/>
                  <a:gd name="T1" fmla="*/ 8 h 54"/>
                  <a:gd name="T2" fmla="*/ 46 w 738"/>
                  <a:gd name="T3" fmla="*/ 54 h 54"/>
                  <a:gd name="T4" fmla="*/ 692 w 738"/>
                  <a:gd name="T5" fmla="*/ 54 h 54"/>
                  <a:gd name="T6" fmla="*/ 738 w 738"/>
                  <a:gd name="T7" fmla="*/ 8 h 54"/>
                  <a:gd name="T8" fmla="*/ 738 w 738"/>
                  <a:gd name="T9" fmla="*/ 0 h 54"/>
                  <a:gd name="T10" fmla="*/ 0 w 738"/>
                  <a:gd name="T11" fmla="*/ 0 h 54"/>
                  <a:gd name="T12" fmla="*/ 0 w 738"/>
                  <a:gd name="T13" fmla="*/ 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8" h="54">
                    <a:moveTo>
                      <a:pt x="0" y="8"/>
                    </a:moveTo>
                    <a:cubicBezTo>
                      <a:pt x="0" y="34"/>
                      <a:pt x="21" y="54"/>
                      <a:pt x="46" y="54"/>
                    </a:cubicBezTo>
                    <a:cubicBezTo>
                      <a:pt x="692" y="54"/>
                      <a:pt x="692" y="54"/>
                      <a:pt x="692" y="54"/>
                    </a:cubicBezTo>
                    <a:cubicBezTo>
                      <a:pt x="717" y="54"/>
                      <a:pt x="738" y="34"/>
                      <a:pt x="738" y="8"/>
                    </a:cubicBezTo>
                    <a:cubicBezTo>
                      <a:pt x="738" y="0"/>
                      <a:pt x="738" y="0"/>
                      <a:pt x="73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53"/>
              <p:cNvSpPr>
                <a:spLocks/>
              </p:cNvSpPr>
              <p:nvPr/>
            </p:nvSpPr>
            <p:spPr bwMode="auto">
              <a:xfrm>
                <a:off x="2753" y="2517"/>
                <a:ext cx="225" cy="23"/>
              </a:xfrm>
              <a:custGeom>
                <a:avLst/>
                <a:gdLst>
                  <a:gd name="T0" fmla="*/ 95 w 95"/>
                  <a:gd name="T1" fmla="*/ 5 h 10"/>
                  <a:gd name="T2" fmla="*/ 90 w 95"/>
                  <a:gd name="T3" fmla="*/ 10 h 10"/>
                  <a:gd name="T4" fmla="*/ 6 w 95"/>
                  <a:gd name="T5" fmla="*/ 10 h 10"/>
                  <a:gd name="T6" fmla="*/ 0 w 95"/>
                  <a:gd name="T7" fmla="*/ 5 h 10"/>
                  <a:gd name="T8" fmla="*/ 6 w 95"/>
                  <a:gd name="T9" fmla="*/ 0 h 10"/>
                  <a:gd name="T10" fmla="*/ 90 w 95"/>
                  <a:gd name="T11" fmla="*/ 0 h 10"/>
                  <a:gd name="T12" fmla="*/ 95 w 95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10">
                    <a:moveTo>
                      <a:pt x="95" y="5"/>
                    </a:moveTo>
                    <a:cubicBezTo>
                      <a:pt x="95" y="7"/>
                      <a:pt x="93" y="10"/>
                      <a:pt x="90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3" y="0"/>
                      <a:pt x="95" y="2"/>
                      <a:pt x="95" y="5"/>
                    </a:cubicBezTo>
                    <a:close/>
                  </a:path>
                </a:pathLst>
              </a:custGeom>
              <a:solidFill>
                <a:srgbClr val="C4C6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54"/>
              <p:cNvSpPr>
                <a:spLocks noEditPoints="1"/>
              </p:cNvSpPr>
              <p:nvPr/>
            </p:nvSpPr>
            <p:spPr bwMode="auto">
              <a:xfrm>
                <a:off x="2230" y="1548"/>
                <a:ext cx="1274" cy="713"/>
              </a:xfrm>
              <a:custGeom>
                <a:avLst/>
                <a:gdLst>
                  <a:gd name="T0" fmla="*/ 15 w 538"/>
                  <a:gd name="T1" fmla="*/ 274 h 301"/>
                  <a:gd name="T2" fmla="*/ 0 w 538"/>
                  <a:gd name="T3" fmla="*/ 274 h 301"/>
                  <a:gd name="T4" fmla="*/ 0 w 538"/>
                  <a:gd name="T5" fmla="*/ 301 h 301"/>
                  <a:gd name="T6" fmla="*/ 15 w 538"/>
                  <a:gd name="T7" fmla="*/ 274 h 301"/>
                  <a:gd name="T8" fmla="*/ 538 w 538"/>
                  <a:gd name="T9" fmla="*/ 0 h 301"/>
                  <a:gd name="T10" fmla="*/ 245 w 538"/>
                  <a:gd name="T11" fmla="*/ 0 h 301"/>
                  <a:gd name="T12" fmla="*/ 245 w 538"/>
                  <a:gd name="T13" fmla="*/ 85 h 301"/>
                  <a:gd name="T14" fmla="*/ 538 w 538"/>
                  <a:gd name="T15" fmla="*/ 0 h 301"/>
                  <a:gd name="T16" fmla="*/ 538 w 538"/>
                  <a:gd name="T17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8" h="301">
                    <a:moveTo>
                      <a:pt x="15" y="274"/>
                    </a:moveTo>
                    <a:cubicBezTo>
                      <a:pt x="0" y="274"/>
                      <a:pt x="0" y="274"/>
                      <a:pt x="0" y="274"/>
                    </a:cubicBezTo>
                    <a:cubicBezTo>
                      <a:pt x="0" y="301"/>
                      <a:pt x="0" y="301"/>
                      <a:pt x="0" y="301"/>
                    </a:cubicBezTo>
                    <a:cubicBezTo>
                      <a:pt x="4" y="292"/>
                      <a:pt x="9" y="283"/>
                      <a:pt x="15" y="274"/>
                    </a:cubicBezTo>
                    <a:moveTo>
                      <a:pt x="538" y="0"/>
                    </a:move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85"/>
                      <a:pt x="245" y="85"/>
                      <a:pt x="245" y="85"/>
                    </a:cubicBezTo>
                    <a:cubicBezTo>
                      <a:pt x="329" y="45"/>
                      <a:pt x="429" y="15"/>
                      <a:pt x="538" y="0"/>
                    </a:cubicBezTo>
                    <a:cubicBezTo>
                      <a:pt x="538" y="0"/>
                      <a:pt x="538" y="0"/>
                      <a:pt x="538" y="0"/>
                    </a:cubicBezTo>
                  </a:path>
                </a:pathLst>
              </a:custGeom>
              <a:solidFill>
                <a:srgbClr val="FBD8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55"/>
              <p:cNvSpPr>
                <a:spLocks/>
              </p:cNvSpPr>
              <p:nvPr/>
            </p:nvSpPr>
            <p:spPr bwMode="auto">
              <a:xfrm>
                <a:off x="3750" y="1313"/>
                <a:ext cx="62" cy="88"/>
              </a:xfrm>
              <a:custGeom>
                <a:avLst/>
                <a:gdLst>
                  <a:gd name="T0" fmla="*/ 26 w 26"/>
                  <a:gd name="T1" fmla="*/ 37 h 37"/>
                  <a:gd name="T2" fmla="*/ 9 w 26"/>
                  <a:gd name="T3" fmla="*/ 30 h 37"/>
                  <a:gd name="T4" fmla="*/ 3 w 26"/>
                  <a:gd name="T5" fmla="*/ 2 h 37"/>
                  <a:gd name="T6" fmla="*/ 4 w 26"/>
                  <a:gd name="T7" fmla="*/ 0 h 37"/>
                  <a:gd name="T8" fmla="*/ 26 w 26"/>
                  <a:gd name="T9" fmla="*/ 0 h 37"/>
                  <a:gd name="T10" fmla="*/ 26 w 26"/>
                  <a:gd name="T11" fmla="*/ 5 h 37"/>
                  <a:gd name="T12" fmla="*/ 8 w 26"/>
                  <a:gd name="T13" fmla="*/ 5 h 37"/>
                  <a:gd name="T14" fmla="*/ 12 w 26"/>
                  <a:gd name="T15" fmla="*/ 27 h 37"/>
                  <a:gd name="T16" fmla="*/ 26 w 26"/>
                  <a:gd name="T17" fmla="*/ 32 h 37"/>
                  <a:gd name="T18" fmla="*/ 26 w 26"/>
                  <a:gd name="T1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7">
                    <a:moveTo>
                      <a:pt x="26" y="37"/>
                    </a:moveTo>
                    <a:cubicBezTo>
                      <a:pt x="19" y="37"/>
                      <a:pt x="13" y="35"/>
                      <a:pt x="9" y="30"/>
                    </a:cubicBezTo>
                    <a:cubicBezTo>
                      <a:pt x="0" y="20"/>
                      <a:pt x="3" y="3"/>
                      <a:pt x="3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10"/>
                      <a:pt x="7" y="20"/>
                      <a:pt x="12" y="27"/>
                    </a:cubicBezTo>
                    <a:cubicBezTo>
                      <a:pt x="15" y="30"/>
                      <a:pt x="20" y="32"/>
                      <a:pt x="26" y="32"/>
                    </a:cubicBezTo>
                    <a:cubicBezTo>
                      <a:pt x="26" y="37"/>
                      <a:pt x="26" y="37"/>
                      <a:pt x="26" y="37"/>
                    </a:cubicBezTo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56"/>
              <p:cNvSpPr>
                <a:spLocks/>
              </p:cNvSpPr>
              <p:nvPr/>
            </p:nvSpPr>
            <p:spPr bwMode="auto">
              <a:xfrm>
                <a:off x="3928" y="1313"/>
                <a:ext cx="61" cy="88"/>
              </a:xfrm>
              <a:custGeom>
                <a:avLst/>
                <a:gdLst>
                  <a:gd name="T0" fmla="*/ 0 w 26"/>
                  <a:gd name="T1" fmla="*/ 37 h 37"/>
                  <a:gd name="T2" fmla="*/ 17 w 26"/>
                  <a:gd name="T3" fmla="*/ 30 h 37"/>
                  <a:gd name="T4" fmla="*/ 23 w 26"/>
                  <a:gd name="T5" fmla="*/ 2 h 37"/>
                  <a:gd name="T6" fmla="*/ 23 w 26"/>
                  <a:gd name="T7" fmla="*/ 0 h 37"/>
                  <a:gd name="T8" fmla="*/ 0 w 26"/>
                  <a:gd name="T9" fmla="*/ 0 h 37"/>
                  <a:gd name="T10" fmla="*/ 0 w 26"/>
                  <a:gd name="T11" fmla="*/ 5 h 37"/>
                  <a:gd name="T12" fmla="*/ 18 w 26"/>
                  <a:gd name="T13" fmla="*/ 5 h 37"/>
                  <a:gd name="T14" fmla="*/ 14 w 26"/>
                  <a:gd name="T15" fmla="*/ 27 h 37"/>
                  <a:gd name="T16" fmla="*/ 0 w 26"/>
                  <a:gd name="T17" fmla="*/ 32 h 37"/>
                  <a:gd name="T18" fmla="*/ 0 w 26"/>
                  <a:gd name="T1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7">
                    <a:moveTo>
                      <a:pt x="0" y="37"/>
                    </a:moveTo>
                    <a:cubicBezTo>
                      <a:pt x="8" y="37"/>
                      <a:pt x="13" y="35"/>
                      <a:pt x="17" y="30"/>
                    </a:cubicBezTo>
                    <a:cubicBezTo>
                      <a:pt x="26" y="20"/>
                      <a:pt x="23" y="3"/>
                      <a:pt x="23" y="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9" y="10"/>
                      <a:pt x="19" y="20"/>
                      <a:pt x="14" y="27"/>
                    </a:cubicBezTo>
                    <a:cubicBezTo>
                      <a:pt x="11" y="30"/>
                      <a:pt x="6" y="32"/>
                      <a:pt x="0" y="32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57"/>
              <p:cNvSpPr>
                <a:spLocks/>
              </p:cNvSpPr>
              <p:nvPr/>
            </p:nvSpPr>
            <p:spPr bwMode="auto">
              <a:xfrm>
                <a:off x="3805" y="1301"/>
                <a:ext cx="135" cy="157"/>
              </a:xfrm>
              <a:custGeom>
                <a:avLst/>
                <a:gdLst>
                  <a:gd name="T0" fmla="*/ 0 w 57"/>
                  <a:gd name="T1" fmla="*/ 0 h 66"/>
                  <a:gd name="T2" fmla="*/ 0 w 57"/>
                  <a:gd name="T3" fmla="*/ 36 h 66"/>
                  <a:gd name="T4" fmla="*/ 17 w 57"/>
                  <a:gd name="T5" fmla="*/ 62 h 66"/>
                  <a:gd name="T6" fmla="*/ 17 w 57"/>
                  <a:gd name="T7" fmla="*/ 63 h 66"/>
                  <a:gd name="T8" fmla="*/ 17 w 57"/>
                  <a:gd name="T9" fmla="*/ 63 h 66"/>
                  <a:gd name="T10" fmla="*/ 21 w 57"/>
                  <a:gd name="T11" fmla="*/ 66 h 66"/>
                  <a:gd name="T12" fmla="*/ 36 w 57"/>
                  <a:gd name="T13" fmla="*/ 66 h 66"/>
                  <a:gd name="T14" fmla="*/ 40 w 57"/>
                  <a:gd name="T15" fmla="*/ 63 h 66"/>
                  <a:gd name="T16" fmla="*/ 40 w 57"/>
                  <a:gd name="T17" fmla="*/ 63 h 66"/>
                  <a:gd name="T18" fmla="*/ 40 w 57"/>
                  <a:gd name="T19" fmla="*/ 62 h 66"/>
                  <a:gd name="T20" fmla="*/ 57 w 57"/>
                  <a:gd name="T21" fmla="*/ 36 h 66"/>
                  <a:gd name="T22" fmla="*/ 57 w 57"/>
                  <a:gd name="T23" fmla="*/ 0 h 66"/>
                  <a:gd name="T24" fmla="*/ 0 w 57"/>
                  <a:gd name="T2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66">
                    <a:moveTo>
                      <a:pt x="0" y="0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0" y="48"/>
                      <a:pt x="7" y="58"/>
                      <a:pt x="17" y="62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5"/>
                      <a:pt x="19" y="66"/>
                      <a:pt x="21" y="66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8" y="66"/>
                      <a:pt x="40" y="65"/>
                      <a:pt x="40" y="63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0" y="62"/>
                      <a:pt x="40" y="62"/>
                      <a:pt x="40" y="62"/>
                    </a:cubicBezTo>
                    <a:cubicBezTo>
                      <a:pt x="50" y="58"/>
                      <a:pt x="57" y="48"/>
                      <a:pt x="57" y="36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58"/>
              <p:cNvSpPr>
                <a:spLocks/>
              </p:cNvSpPr>
              <p:nvPr/>
            </p:nvSpPr>
            <p:spPr bwMode="auto">
              <a:xfrm>
                <a:off x="3805" y="1526"/>
                <a:ext cx="135" cy="88"/>
              </a:xfrm>
              <a:custGeom>
                <a:avLst/>
                <a:gdLst>
                  <a:gd name="T0" fmla="*/ 0 w 57"/>
                  <a:gd name="T1" fmla="*/ 34 h 37"/>
                  <a:gd name="T2" fmla="*/ 2 w 57"/>
                  <a:gd name="T3" fmla="*/ 37 h 37"/>
                  <a:gd name="T4" fmla="*/ 54 w 57"/>
                  <a:gd name="T5" fmla="*/ 37 h 37"/>
                  <a:gd name="T6" fmla="*/ 57 w 57"/>
                  <a:gd name="T7" fmla="*/ 34 h 37"/>
                  <a:gd name="T8" fmla="*/ 57 w 57"/>
                  <a:gd name="T9" fmla="*/ 3 h 37"/>
                  <a:gd name="T10" fmla="*/ 54 w 57"/>
                  <a:gd name="T11" fmla="*/ 0 h 37"/>
                  <a:gd name="T12" fmla="*/ 2 w 57"/>
                  <a:gd name="T13" fmla="*/ 0 h 37"/>
                  <a:gd name="T14" fmla="*/ 0 w 57"/>
                  <a:gd name="T15" fmla="*/ 3 h 37"/>
                  <a:gd name="T16" fmla="*/ 0 w 57"/>
                  <a:gd name="T17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37">
                    <a:moveTo>
                      <a:pt x="0" y="34"/>
                    </a:moveTo>
                    <a:cubicBezTo>
                      <a:pt x="0" y="36"/>
                      <a:pt x="1" y="37"/>
                      <a:pt x="2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6" y="37"/>
                      <a:pt x="57" y="36"/>
                      <a:pt x="57" y="34"/>
                    </a:cubicBezTo>
                    <a:cubicBezTo>
                      <a:pt x="57" y="3"/>
                      <a:pt x="57" y="3"/>
                      <a:pt x="57" y="3"/>
                    </a:cubicBezTo>
                    <a:cubicBezTo>
                      <a:pt x="57" y="1"/>
                      <a:pt x="56" y="0"/>
                      <a:pt x="5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4"/>
                      <a:pt x="0" y="34"/>
                      <a:pt x="0" y="34"/>
                    </a:cubicBezTo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59"/>
              <p:cNvSpPr>
                <a:spLocks/>
              </p:cNvSpPr>
              <p:nvPr/>
            </p:nvSpPr>
            <p:spPr bwMode="auto">
              <a:xfrm>
                <a:off x="3797" y="1605"/>
                <a:ext cx="150" cy="11"/>
              </a:xfrm>
              <a:custGeom>
                <a:avLst/>
                <a:gdLst>
                  <a:gd name="T0" fmla="*/ 0 w 63"/>
                  <a:gd name="T1" fmla="*/ 4 h 5"/>
                  <a:gd name="T2" fmla="*/ 1 w 63"/>
                  <a:gd name="T3" fmla="*/ 5 h 5"/>
                  <a:gd name="T4" fmla="*/ 62 w 63"/>
                  <a:gd name="T5" fmla="*/ 5 h 5"/>
                  <a:gd name="T6" fmla="*/ 63 w 63"/>
                  <a:gd name="T7" fmla="*/ 4 h 5"/>
                  <a:gd name="T8" fmla="*/ 63 w 63"/>
                  <a:gd name="T9" fmla="*/ 1 h 5"/>
                  <a:gd name="T10" fmla="*/ 62 w 63"/>
                  <a:gd name="T11" fmla="*/ 0 h 5"/>
                  <a:gd name="T12" fmla="*/ 1 w 63"/>
                  <a:gd name="T13" fmla="*/ 0 h 5"/>
                  <a:gd name="T14" fmla="*/ 0 w 63"/>
                  <a:gd name="T15" fmla="*/ 1 h 5"/>
                  <a:gd name="T16" fmla="*/ 0 w 63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5">
                    <a:moveTo>
                      <a:pt x="0" y="4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3" y="5"/>
                      <a:pt x="63" y="4"/>
                    </a:cubicBezTo>
                    <a:cubicBezTo>
                      <a:pt x="63" y="1"/>
                      <a:pt x="63" y="1"/>
                      <a:pt x="63" y="1"/>
                    </a:cubicBezTo>
                    <a:cubicBezTo>
                      <a:pt x="63" y="0"/>
                      <a:pt x="62" y="0"/>
                      <a:pt x="6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393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Rectangle 160"/>
              <p:cNvSpPr>
                <a:spLocks noChangeArrowheads="1"/>
              </p:cNvSpPr>
              <p:nvPr/>
            </p:nvSpPr>
            <p:spPr bwMode="auto">
              <a:xfrm>
                <a:off x="3859" y="1458"/>
                <a:ext cx="26" cy="59"/>
              </a:xfrm>
              <a:prstGeom prst="rect">
                <a:avLst/>
              </a:pr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Rectangle 161"/>
              <p:cNvSpPr>
                <a:spLocks noChangeArrowheads="1"/>
              </p:cNvSpPr>
              <p:nvPr/>
            </p:nvSpPr>
            <p:spPr bwMode="auto">
              <a:xfrm>
                <a:off x="3859" y="1458"/>
                <a:ext cx="26" cy="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62"/>
              <p:cNvSpPr>
                <a:spLocks/>
              </p:cNvSpPr>
              <p:nvPr/>
            </p:nvSpPr>
            <p:spPr bwMode="auto">
              <a:xfrm>
                <a:off x="3850" y="1517"/>
                <a:ext cx="45" cy="9"/>
              </a:xfrm>
              <a:custGeom>
                <a:avLst/>
                <a:gdLst>
                  <a:gd name="T0" fmla="*/ 40 w 45"/>
                  <a:gd name="T1" fmla="*/ 0 h 9"/>
                  <a:gd name="T2" fmla="*/ 4 w 45"/>
                  <a:gd name="T3" fmla="*/ 0 h 9"/>
                  <a:gd name="T4" fmla="*/ 0 w 45"/>
                  <a:gd name="T5" fmla="*/ 9 h 9"/>
                  <a:gd name="T6" fmla="*/ 45 w 45"/>
                  <a:gd name="T7" fmla="*/ 9 h 9"/>
                  <a:gd name="T8" fmla="*/ 40 w 45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9">
                    <a:moveTo>
                      <a:pt x="40" y="0"/>
                    </a:moveTo>
                    <a:lnTo>
                      <a:pt x="4" y="0"/>
                    </a:lnTo>
                    <a:lnTo>
                      <a:pt x="0" y="9"/>
                    </a:lnTo>
                    <a:lnTo>
                      <a:pt x="45" y="9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63"/>
              <p:cNvSpPr>
                <a:spLocks/>
              </p:cNvSpPr>
              <p:nvPr/>
            </p:nvSpPr>
            <p:spPr bwMode="auto">
              <a:xfrm>
                <a:off x="3850" y="1517"/>
                <a:ext cx="45" cy="9"/>
              </a:xfrm>
              <a:custGeom>
                <a:avLst/>
                <a:gdLst>
                  <a:gd name="T0" fmla="*/ 40 w 45"/>
                  <a:gd name="T1" fmla="*/ 0 h 9"/>
                  <a:gd name="T2" fmla="*/ 4 w 45"/>
                  <a:gd name="T3" fmla="*/ 0 h 9"/>
                  <a:gd name="T4" fmla="*/ 0 w 45"/>
                  <a:gd name="T5" fmla="*/ 9 h 9"/>
                  <a:gd name="T6" fmla="*/ 45 w 45"/>
                  <a:gd name="T7" fmla="*/ 9 h 9"/>
                  <a:gd name="T8" fmla="*/ 40 w 45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9">
                    <a:moveTo>
                      <a:pt x="40" y="0"/>
                    </a:moveTo>
                    <a:lnTo>
                      <a:pt x="4" y="0"/>
                    </a:lnTo>
                    <a:lnTo>
                      <a:pt x="0" y="9"/>
                    </a:lnTo>
                    <a:lnTo>
                      <a:pt x="45" y="9"/>
                    </a:lnTo>
                    <a:lnTo>
                      <a:pt x="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64"/>
              <p:cNvSpPr>
                <a:spLocks/>
              </p:cNvSpPr>
              <p:nvPr/>
            </p:nvSpPr>
            <p:spPr bwMode="auto">
              <a:xfrm>
                <a:off x="3824" y="1545"/>
                <a:ext cx="94" cy="45"/>
              </a:xfrm>
              <a:custGeom>
                <a:avLst/>
                <a:gdLst>
                  <a:gd name="T0" fmla="*/ 0 w 40"/>
                  <a:gd name="T1" fmla="*/ 18 h 19"/>
                  <a:gd name="T2" fmla="*/ 1 w 40"/>
                  <a:gd name="T3" fmla="*/ 19 h 19"/>
                  <a:gd name="T4" fmla="*/ 39 w 40"/>
                  <a:gd name="T5" fmla="*/ 19 h 19"/>
                  <a:gd name="T6" fmla="*/ 40 w 40"/>
                  <a:gd name="T7" fmla="*/ 18 h 19"/>
                  <a:gd name="T8" fmla="*/ 40 w 40"/>
                  <a:gd name="T9" fmla="*/ 2 h 19"/>
                  <a:gd name="T10" fmla="*/ 39 w 40"/>
                  <a:gd name="T11" fmla="*/ 0 h 19"/>
                  <a:gd name="T12" fmla="*/ 1 w 40"/>
                  <a:gd name="T13" fmla="*/ 0 h 19"/>
                  <a:gd name="T14" fmla="*/ 0 w 40"/>
                  <a:gd name="T15" fmla="*/ 2 h 19"/>
                  <a:gd name="T16" fmla="*/ 0 w 40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9">
                    <a:moveTo>
                      <a:pt x="0" y="18"/>
                    </a:moveTo>
                    <a:cubicBezTo>
                      <a:pt x="0" y="19"/>
                      <a:pt x="0" y="19"/>
                      <a:pt x="1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19"/>
                      <a:pt x="40" y="19"/>
                      <a:pt x="40" y="18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</a:path>
                </a:pathLst>
              </a:custGeom>
              <a:solidFill>
                <a:srgbClr val="FDC9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65"/>
              <p:cNvSpPr>
                <a:spLocks/>
              </p:cNvSpPr>
              <p:nvPr/>
            </p:nvSpPr>
            <p:spPr bwMode="auto">
              <a:xfrm>
                <a:off x="3805" y="1526"/>
                <a:ext cx="19" cy="79"/>
              </a:xfrm>
              <a:custGeom>
                <a:avLst/>
                <a:gdLst>
                  <a:gd name="T0" fmla="*/ 5 w 8"/>
                  <a:gd name="T1" fmla="*/ 33 h 33"/>
                  <a:gd name="T2" fmla="*/ 5 w 8"/>
                  <a:gd name="T3" fmla="*/ 3 h 33"/>
                  <a:gd name="T4" fmla="*/ 8 w 8"/>
                  <a:gd name="T5" fmla="*/ 0 h 33"/>
                  <a:gd name="T6" fmla="*/ 2 w 8"/>
                  <a:gd name="T7" fmla="*/ 0 h 33"/>
                  <a:gd name="T8" fmla="*/ 0 w 8"/>
                  <a:gd name="T9" fmla="*/ 3 h 33"/>
                  <a:gd name="T10" fmla="*/ 0 w 8"/>
                  <a:gd name="T11" fmla="*/ 33 h 33"/>
                  <a:gd name="T12" fmla="*/ 4 w 8"/>
                  <a:gd name="T13" fmla="*/ 33 h 33"/>
                  <a:gd name="T14" fmla="*/ 5 w 8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33">
                    <a:moveTo>
                      <a:pt x="5" y="3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6" y="0"/>
                      <a:pt x="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3"/>
                      <a:pt x="5" y="33"/>
                      <a:pt x="5" y="33"/>
                    </a:cubicBezTo>
                  </a:path>
                </a:pathLst>
              </a:custGeom>
              <a:solidFill>
                <a:srgbClr val="3438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66"/>
              <p:cNvSpPr>
                <a:spLocks/>
              </p:cNvSpPr>
              <p:nvPr/>
            </p:nvSpPr>
            <p:spPr bwMode="auto">
              <a:xfrm>
                <a:off x="3797" y="1605"/>
                <a:ext cx="17" cy="11"/>
              </a:xfrm>
              <a:custGeom>
                <a:avLst/>
                <a:gdLst>
                  <a:gd name="T0" fmla="*/ 5 w 7"/>
                  <a:gd name="T1" fmla="*/ 4 h 5"/>
                  <a:gd name="T2" fmla="*/ 5 w 7"/>
                  <a:gd name="T3" fmla="*/ 1 h 5"/>
                  <a:gd name="T4" fmla="*/ 7 w 7"/>
                  <a:gd name="T5" fmla="*/ 0 h 5"/>
                  <a:gd name="T6" fmla="*/ 3 w 7"/>
                  <a:gd name="T7" fmla="*/ 0 h 5"/>
                  <a:gd name="T8" fmla="*/ 1 w 7"/>
                  <a:gd name="T9" fmla="*/ 0 h 5"/>
                  <a:gd name="T10" fmla="*/ 0 w 7"/>
                  <a:gd name="T11" fmla="*/ 1 h 5"/>
                  <a:gd name="T12" fmla="*/ 0 w 7"/>
                  <a:gd name="T13" fmla="*/ 4 h 5"/>
                  <a:gd name="T14" fmla="*/ 1 w 7"/>
                  <a:gd name="T15" fmla="*/ 5 h 5"/>
                  <a:gd name="T16" fmla="*/ 7 w 7"/>
                  <a:gd name="T17" fmla="*/ 5 h 5"/>
                  <a:gd name="T18" fmla="*/ 5 w 7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5"/>
                      <a:pt x="5" y="5"/>
                      <a:pt x="5" y="4"/>
                    </a:cubicBezTo>
                    <a:close/>
                  </a:path>
                </a:pathLst>
              </a:custGeom>
              <a:solidFill>
                <a:srgbClr val="3035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67"/>
              <p:cNvSpPr>
                <a:spLocks/>
              </p:cNvSpPr>
              <p:nvPr/>
            </p:nvSpPr>
            <p:spPr bwMode="auto">
              <a:xfrm>
                <a:off x="3805" y="1301"/>
                <a:ext cx="61" cy="157"/>
              </a:xfrm>
              <a:custGeom>
                <a:avLst/>
                <a:gdLst>
                  <a:gd name="T0" fmla="*/ 5 w 26"/>
                  <a:gd name="T1" fmla="*/ 0 h 66"/>
                  <a:gd name="T2" fmla="*/ 5 w 26"/>
                  <a:gd name="T3" fmla="*/ 0 h 66"/>
                  <a:gd name="T4" fmla="*/ 0 w 26"/>
                  <a:gd name="T5" fmla="*/ 0 h 66"/>
                  <a:gd name="T6" fmla="*/ 0 w 26"/>
                  <a:gd name="T7" fmla="*/ 36 h 66"/>
                  <a:gd name="T8" fmla="*/ 17 w 26"/>
                  <a:gd name="T9" fmla="*/ 62 h 66"/>
                  <a:gd name="T10" fmla="*/ 17 w 26"/>
                  <a:gd name="T11" fmla="*/ 63 h 66"/>
                  <a:gd name="T12" fmla="*/ 17 w 26"/>
                  <a:gd name="T13" fmla="*/ 63 h 66"/>
                  <a:gd name="T14" fmla="*/ 21 w 26"/>
                  <a:gd name="T15" fmla="*/ 66 h 66"/>
                  <a:gd name="T16" fmla="*/ 23 w 26"/>
                  <a:gd name="T17" fmla="*/ 66 h 66"/>
                  <a:gd name="T18" fmla="*/ 26 w 26"/>
                  <a:gd name="T19" fmla="*/ 66 h 66"/>
                  <a:gd name="T20" fmla="*/ 23 w 26"/>
                  <a:gd name="T21" fmla="*/ 63 h 66"/>
                  <a:gd name="T22" fmla="*/ 23 w 26"/>
                  <a:gd name="T23" fmla="*/ 63 h 66"/>
                  <a:gd name="T24" fmla="*/ 23 w 26"/>
                  <a:gd name="T25" fmla="*/ 62 h 66"/>
                  <a:gd name="T26" fmla="*/ 5 w 26"/>
                  <a:gd name="T27" fmla="*/ 36 h 66"/>
                  <a:gd name="T28" fmla="*/ 5 w 26"/>
                  <a:gd name="T2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66"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8"/>
                      <a:pt x="7" y="58"/>
                      <a:pt x="17" y="62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5"/>
                      <a:pt x="19" y="66"/>
                      <a:pt x="21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6" y="66"/>
                      <a:pt x="26" y="66"/>
                      <a:pt x="26" y="66"/>
                    </a:cubicBezTo>
                    <a:cubicBezTo>
                      <a:pt x="24" y="66"/>
                      <a:pt x="23" y="65"/>
                      <a:pt x="23" y="63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3" y="58"/>
                      <a:pt x="5" y="48"/>
                      <a:pt x="5" y="36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68"/>
              <p:cNvSpPr>
                <a:spLocks/>
              </p:cNvSpPr>
              <p:nvPr/>
            </p:nvSpPr>
            <p:spPr bwMode="auto">
              <a:xfrm>
                <a:off x="3859" y="1458"/>
                <a:ext cx="14" cy="0"/>
              </a:xfrm>
              <a:custGeom>
                <a:avLst/>
                <a:gdLst>
                  <a:gd name="T0" fmla="*/ 14 w 14"/>
                  <a:gd name="T1" fmla="*/ 7 w 14"/>
                  <a:gd name="T2" fmla="*/ 0 w 14"/>
                  <a:gd name="T3" fmla="*/ 0 w 14"/>
                  <a:gd name="T4" fmla="*/ 14 w 14"/>
                  <a:gd name="T5" fmla="*/ 14 w 1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4">
                    <a:moveTo>
                      <a:pt x="14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69"/>
              <p:cNvSpPr>
                <a:spLocks/>
              </p:cNvSpPr>
              <p:nvPr/>
            </p:nvSpPr>
            <p:spPr bwMode="auto">
              <a:xfrm>
                <a:off x="3859" y="1458"/>
                <a:ext cx="14" cy="0"/>
              </a:xfrm>
              <a:custGeom>
                <a:avLst/>
                <a:gdLst>
                  <a:gd name="T0" fmla="*/ 14 w 14"/>
                  <a:gd name="T1" fmla="*/ 7 w 14"/>
                  <a:gd name="T2" fmla="*/ 0 w 14"/>
                  <a:gd name="T3" fmla="*/ 0 w 14"/>
                  <a:gd name="T4" fmla="*/ 14 w 14"/>
                  <a:gd name="T5" fmla="*/ 14 w 1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4">
                    <a:moveTo>
                      <a:pt x="14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70"/>
              <p:cNvSpPr>
                <a:spLocks/>
              </p:cNvSpPr>
              <p:nvPr/>
            </p:nvSpPr>
            <p:spPr bwMode="auto">
              <a:xfrm>
                <a:off x="3859" y="1458"/>
                <a:ext cx="14" cy="59"/>
              </a:xfrm>
              <a:custGeom>
                <a:avLst/>
                <a:gdLst>
                  <a:gd name="T0" fmla="*/ 14 w 14"/>
                  <a:gd name="T1" fmla="*/ 0 h 59"/>
                  <a:gd name="T2" fmla="*/ 0 w 14"/>
                  <a:gd name="T3" fmla="*/ 0 h 59"/>
                  <a:gd name="T4" fmla="*/ 0 w 14"/>
                  <a:gd name="T5" fmla="*/ 59 h 59"/>
                  <a:gd name="T6" fmla="*/ 7 w 14"/>
                  <a:gd name="T7" fmla="*/ 59 h 59"/>
                  <a:gd name="T8" fmla="*/ 14 w 14"/>
                  <a:gd name="T9" fmla="*/ 59 h 59"/>
                  <a:gd name="T10" fmla="*/ 7 w 14"/>
                  <a:gd name="T11" fmla="*/ 59 h 59"/>
                  <a:gd name="T12" fmla="*/ 14 w 14"/>
                  <a:gd name="T13" fmla="*/ 59 h 59"/>
                  <a:gd name="T14" fmla="*/ 14 w 14"/>
                  <a:gd name="T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9">
                    <a:moveTo>
                      <a:pt x="14" y="0"/>
                    </a:moveTo>
                    <a:lnTo>
                      <a:pt x="0" y="0"/>
                    </a:lnTo>
                    <a:lnTo>
                      <a:pt x="0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71"/>
              <p:cNvSpPr>
                <a:spLocks/>
              </p:cNvSpPr>
              <p:nvPr/>
            </p:nvSpPr>
            <p:spPr bwMode="auto">
              <a:xfrm>
                <a:off x="3859" y="1458"/>
                <a:ext cx="14" cy="59"/>
              </a:xfrm>
              <a:custGeom>
                <a:avLst/>
                <a:gdLst>
                  <a:gd name="T0" fmla="*/ 14 w 14"/>
                  <a:gd name="T1" fmla="*/ 0 h 59"/>
                  <a:gd name="T2" fmla="*/ 0 w 14"/>
                  <a:gd name="T3" fmla="*/ 0 h 59"/>
                  <a:gd name="T4" fmla="*/ 0 w 14"/>
                  <a:gd name="T5" fmla="*/ 59 h 59"/>
                  <a:gd name="T6" fmla="*/ 7 w 14"/>
                  <a:gd name="T7" fmla="*/ 59 h 59"/>
                  <a:gd name="T8" fmla="*/ 14 w 14"/>
                  <a:gd name="T9" fmla="*/ 59 h 59"/>
                  <a:gd name="T10" fmla="*/ 7 w 14"/>
                  <a:gd name="T11" fmla="*/ 59 h 59"/>
                  <a:gd name="T12" fmla="*/ 14 w 14"/>
                  <a:gd name="T13" fmla="*/ 59 h 59"/>
                  <a:gd name="T14" fmla="*/ 14 w 14"/>
                  <a:gd name="T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9">
                    <a:moveTo>
                      <a:pt x="14" y="0"/>
                    </a:moveTo>
                    <a:lnTo>
                      <a:pt x="0" y="0"/>
                    </a:lnTo>
                    <a:lnTo>
                      <a:pt x="0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1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Rectangle 172"/>
              <p:cNvSpPr>
                <a:spLocks noChangeArrowheads="1"/>
              </p:cNvSpPr>
              <p:nvPr/>
            </p:nvSpPr>
            <p:spPr bwMode="auto">
              <a:xfrm>
                <a:off x="3854" y="1517"/>
                <a:ext cx="5" cy="1"/>
              </a:xfrm>
              <a:prstGeom prst="rect">
                <a:avLst/>
              </a:prstGeom>
              <a:solidFill>
                <a:srgbClr val="FDC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Rectangle 173"/>
              <p:cNvSpPr>
                <a:spLocks noChangeArrowheads="1"/>
              </p:cNvSpPr>
              <p:nvPr/>
            </p:nvSpPr>
            <p:spPr bwMode="auto">
              <a:xfrm>
                <a:off x="3854" y="1517"/>
                <a:ext cx="5" cy="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74"/>
              <p:cNvSpPr>
                <a:spLocks noEditPoints="1"/>
              </p:cNvSpPr>
              <p:nvPr/>
            </p:nvSpPr>
            <p:spPr bwMode="auto">
              <a:xfrm>
                <a:off x="3859" y="1517"/>
                <a:ext cx="7" cy="0"/>
              </a:xfrm>
              <a:custGeom>
                <a:avLst/>
                <a:gdLst>
                  <a:gd name="T0" fmla="*/ 7 w 7"/>
                  <a:gd name="T1" fmla="*/ 0 w 7"/>
                  <a:gd name="T2" fmla="*/ 0 w 7"/>
                  <a:gd name="T3" fmla="*/ 0 w 7"/>
                  <a:gd name="T4" fmla="*/ 7 w 7"/>
                  <a:gd name="T5" fmla="*/ 7 w 7"/>
                  <a:gd name="T6" fmla="*/ 7 w 7"/>
                  <a:gd name="T7" fmla="*/ 7 w 7"/>
                  <a:gd name="T8" fmla="*/ 7 w 7"/>
                  <a:gd name="T9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75"/>
              <p:cNvSpPr>
                <a:spLocks noEditPoints="1"/>
              </p:cNvSpPr>
              <p:nvPr/>
            </p:nvSpPr>
            <p:spPr bwMode="auto">
              <a:xfrm>
                <a:off x="3859" y="1517"/>
                <a:ext cx="7" cy="0"/>
              </a:xfrm>
              <a:custGeom>
                <a:avLst/>
                <a:gdLst>
                  <a:gd name="T0" fmla="*/ 7 w 7"/>
                  <a:gd name="T1" fmla="*/ 0 w 7"/>
                  <a:gd name="T2" fmla="*/ 0 w 7"/>
                  <a:gd name="T3" fmla="*/ 0 w 7"/>
                  <a:gd name="T4" fmla="*/ 7 w 7"/>
                  <a:gd name="T5" fmla="*/ 7 w 7"/>
                  <a:gd name="T6" fmla="*/ 7 w 7"/>
                  <a:gd name="T7" fmla="*/ 7 w 7"/>
                  <a:gd name="T8" fmla="*/ 7 w 7"/>
                  <a:gd name="T9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0"/>
                    </a:lnTo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76"/>
              <p:cNvSpPr>
                <a:spLocks/>
              </p:cNvSpPr>
              <p:nvPr/>
            </p:nvSpPr>
            <p:spPr bwMode="auto">
              <a:xfrm>
                <a:off x="3850" y="1517"/>
                <a:ext cx="16" cy="9"/>
              </a:xfrm>
              <a:custGeom>
                <a:avLst/>
                <a:gdLst>
                  <a:gd name="T0" fmla="*/ 16 w 16"/>
                  <a:gd name="T1" fmla="*/ 0 h 9"/>
                  <a:gd name="T2" fmla="*/ 16 w 16"/>
                  <a:gd name="T3" fmla="*/ 0 h 9"/>
                  <a:gd name="T4" fmla="*/ 14 w 16"/>
                  <a:gd name="T5" fmla="*/ 9 h 9"/>
                  <a:gd name="T6" fmla="*/ 16 w 16"/>
                  <a:gd name="T7" fmla="*/ 0 h 9"/>
                  <a:gd name="T8" fmla="*/ 9 w 16"/>
                  <a:gd name="T9" fmla="*/ 0 h 9"/>
                  <a:gd name="T10" fmla="*/ 4 w 16"/>
                  <a:gd name="T11" fmla="*/ 0 h 9"/>
                  <a:gd name="T12" fmla="*/ 0 w 16"/>
                  <a:gd name="T13" fmla="*/ 9 h 9"/>
                  <a:gd name="T14" fmla="*/ 14 w 16"/>
                  <a:gd name="T15" fmla="*/ 9 h 9"/>
                  <a:gd name="T16" fmla="*/ 16 w 16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lnTo>
                      <a:pt x="16" y="0"/>
                    </a:lnTo>
                    <a:lnTo>
                      <a:pt x="14" y="9"/>
                    </a:lnTo>
                    <a:lnTo>
                      <a:pt x="16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0" y="9"/>
                    </a:lnTo>
                    <a:lnTo>
                      <a:pt x="14" y="9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77"/>
              <p:cNvSpPr>
                <a:spLocks/>
              </p:cNvSpPr>
              <p:nvPr/>
            </p:nvSpPr>
            <p:spPr bwMode="auto">
              <a:xfrm>
                <a:off x="3850" y="1517"/>
                <a:ext cx="16" cy="9"/>
              </a:xfrm>
              <a:custGeom>
                <a:avLst/>
                <a:gdLst>
                  <a:gd name="T0" fmla="*/ 16 w 16"/>
                  <a:gd name="T1" fmla="*/ 0 h 9"/>
                  <a:gd name="T2" fmla="*/ 16 w 16"/>
                  <a:gd name="T3" fmla="*/ 0 h 9"/>
                  <a:gd name="T4" fmla="*/ 14 w 16"/>
                  <a:gd name="T5" fmla="*/ 9 h 9"/>
                  <a:gd name="T6" fmla="*/ 16 w 16"/>
                  <a:gd name="T7" fmla="*/ 0 h 9"/>
                  <a:gd name="T8" fmla="*/ 9 w 16"/>
                  <a:gd name="T9" fmla="*/ 0 h 9"/>
                  <a:gd name="T10" fmla="*/ 4 w 16"/>
                  <a:gd name="T11" fmla="*/ 0 h 9"/>
                  <a:gd name="T12" fmla="*/ 0 w 16"/>
                  <a:gd name="T13" fmla="*/ 9 h 9"/>
                  <a:gd name="T14" fmla="*/ 14 w 16"/>
                  <a:gd name="T15" fmla="*/ 9 h 9"/>
                  <a:gd name="T16" fmla="*/ 16 w 16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lnTo>
                      <a:pt x="16" y="0"/>
                    </a:lnTo>
                    <a:lnTo>
                      <a:pt x="14" y="9"/>
                    </a:lnTo>
                    <a:lnTo>
                      <a:pt x="16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0" y="9"/>
                    </a:lnTo>
                    <a:lnTo>
                      <a:pt x="14" y="9"/>
                    </a:lnTo>
                    <a:lnTo>
                      <a:pt x="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78"/>
              <p:cNvSpPr>
                <a:spLocks/>
              </p:cNvSpPr>
              <p:nvPr/>
            </p:nvSpPr>
            <p:spPr bwMode="auto">
              <a:xfrm>
                <a:off x="3866" y="1517"/>
                <a:ext cx="7" cy="0"/>
              </a:xfrm>
              <a:custGeom>
                <a:avLst/>
                <a:gdLst>
                  <a:gd name="T0" fmla="*/ 7 w 7"/>
                  <a:gd name="T1" fmla="*/ 7 w 7"/>
                  <a:gd name="T2" fmla="*/ 0 w 7"/>
                  <a:gd name="T3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79"/>
              <p:cNvSpPr>
                <a:spLocks/>
              </p:cNvSpPr>
              <p:nvPr/>
            </p:nvSpPr>
            <p:spPr bwMode="auto">
              <a:xfrm>
                <a:off x="3866" y="1517"/>
                <a:ext cx="7" cy="0"/>
              </a:xfrm>
              <a:custGeom>
                <a:avLst/>
                <a:gdLst>
                  <a:gd name="T0" fmla="*/ 7 w 7"/>
                  <a:gd name="T1" fmla="*/ 7 w 7"/>
                  <a:gd name="T2" fmla="*/ 0 w 7"/>
                  <a:gd name="T3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Rectangle 180"/>
              <p:cNvSpPr>
                <a:spLocks noChangeArrowheads="1"/>
              </p:cNvSpPr>
              <p:nvPr/>
            </p:nvSpPr>
            <p:spPr bwMode="auto">
              <a:xfrm>
                <a:off x="3866" y="1517"/>
                <a:ext cx="1" cy="1"/>
              </a:xfrm>
              <a:prstGeom prst="rect">
                <a:avLst/>
              </a:pr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81"/>
              <p:cNvSpPr>
                <a:spLocks/>
              </p:cNvSpPr>
              <p:nvPr/>
            </p:nvSpPr>
            <p:spPr bwMode="auto">
              <a:xfrm>
                <a:off x="3866" y="15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82"/>
              <p:cNvSpPr>
                <a:spLocks/>
              </p:cNvSpPr>
              <p:nvPr/>
            </p:nvSpPr>
            <p:spPr bwMode="auto">
              <a:xfrm>
                <a:off x="3864" y="1517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0 h 9"/>
                  <a:gd name="T4" fmla="*/ 0 w 2"/>
                  <a:gd name="T5" fmla="*/ 9 h 9"/>
                  <a:gd name="T6" fmla="*/ 2 w 2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83"/>
              <p:cNvSpPr>
                <a:spLocks/>
              </p:cNvSpPr>
              <p:nvPr/>
            </p:nvSpPr>
            <p:spPr bwMode="auto">
              <a:xfrm>
                <a:off x="3864" y="1517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0 h 9"/>
                  <a:gd name="T4" fmla="*/ 0 w 2"/>
                  <a:gd name="T5" fmla="*/ 9 h 9"/>
                  <a:gd name="T6" fmla="*/ 2 w 2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84"/>
              <p:cNvSpPr>
                <a:spLocks/>
              </p:cNvSpPr>
              <p:nvPr/>
            </p:nvSpPr>
            <p:spPr bwMode="auto">
              <a:xfrm>
                <a:off x="3793" y="1287"/>
                <a:ext cx="158" cy="17"/>
              </a:xfrm>
              <a:custGeom>
                <a:avLst/>
                <a:gdLst>
                  <a:gd name="T0" fmla="*/ 0 w 67"/>
                  <a:gd name="T1" fmla="*/ 6 h 7"/>
                  <a:gd name="T2" fmla="*/ 1 w 67"/>
                  <a:gd name="T3" fmla="*/ 7 h 7"/>
                  <a:gd name="T4" fmla="*/ 66 w 67"/>
                  <a:gd name="T5" fmla="*/ 7 h 7"/>
                  <a:gd name="T6" fmla="*/ 67 w 67"/>
                  <a:gd name="T7" fmla="*/ 6 h 7"/>
                  <a:gd name="T8" fmla="*/ 67 w 67"/>
                  <a:gd name="T9" fmla="*/ 1 h 7"/>
                  <a:gd name="T10" fmla="*/ 66 w 67"/>
                  <a:gd name="T11" fmla="*/ 0 h 7"/>
                  <a:gd name="T12" fmla="*/ 1 w 67"/>
                  <a:gd name="T13" fmla="*/ 0 h 7"/>
                  <a:gd name="T14" fmla="*/ 0 w 67"/>
                  <a:gd name="T15" fmla="*/ 1 h 7"/>
                  <a:gd name="T16" fmla="*/ 0 w 6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" h="7">
                    <a:moveTo>
                      <a:pt x="0" y="6"/>
                    </a:moveTo>
                    <a:cubicBezTo>
                      <a:pt x="0" y="7"/>
                      <a:pt x="0" y="7"/>
                      <a:pt x="1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7" y="7"/>
                      <a:pt x="67" y="7"/>
                      <a:pt x="67" y="6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0"/>
                      <a:pt x="6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Rectangle 185"/>
              <p:cNvSpPr>
                <a:spLocks noChangeArrowheads="1"/>
              </p:cNvSpPr>
              <p:nvPr/>
            </p:nvSpPr>
            <p:spPr bwMode="auto">
              <a:xfrm>
                <a:off x="3805" y="1304"/>
                <a:ext cx="135" cy="4"/>
              </a:xfrm>
              <a:prstGeom prst="rect">
                <a:avLst/>
              </a:prstGeom>
              <a:solidFill>
                <a:srgbClr val="FDC9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Oval 186"/>
              <p:cNvSpPr>
                <a:spLocks noChangeArrowheads="1"/>
              </p:cNvSpPr>
              <p:nvPr/>
            </p:nvSpPr>
            <p:spPr bwMode="auto">
              <a:xfrm>
                <a:off x="3826" y="1550"/>
                <a:ext cx="5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Oval 187"/>
              <p:cNvSpPr>
                <a:spLocks noChangeArrowheads="1"/>
              </p:cNvSpPr>
              <p:nvPr/>
            </p:nvSpPr>
            <p:spPr bwMode="auto">
              <a:xfrm>
                <a:off x="3826" y="1583"/>
                <a:ext cx="5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Oval 188"/>
              <p:cNvSpPr>
                <a:spLocks noChangeArrowheads="1"/>
              </p:cNvSpPr>
              <p:nvPr/>
            </p:nvSpPr>
            <p:spPr bwMode="auto">
              <a:xfrm>
                <a:off x="3909" y="1583"/>
                <a:ext cx="7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Oval 189"/>
              <p:cNvSpPr>
                <a:spLocks noChangeArrowheads="1"/>
              </p:cNvSpPr>
              <p:nvPr/>
            </p:nvSpPr>
            <p:spPr bwMode="auto">
              <a:xfrm>
                <a:off x="3909" y="1550"/>
                <a:ext cx="7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90"/>
              <p:cNvSpPr>
                <a:spLocks/>
              </p:cNvSpPr>
              <p:nvPr/>
            </p:nvSpPr>
            <p:spPr bwMode="auto">
              <a:xfrm>
                <a:off x="3824" y="1545"/>
                <a:ext cx="94" cy="10"/>
              </a:xfrm>
              <a:custGeom>
                <a:avLst/>
                <a:gdLst>
                  <a:gd name="T0" fmla="*/ 39 w 40"/>
                  <a:gd name="T1" fmla="*/ 0 h 4"/>
                  <a:gd name="T2" fmla="*/ 1 w 40"/>
                  <a:gd name="T3" fmla="*/ 0 h 4"/>
                  <a:gd name="T4" fmla="*/ 0 w 40"/>
                  <a:gd name="T5" fmla="*/ 2 h 4"/>
                  <a:gd name="T6" fmla="*/ 0 w 40"/>
                  <a:gd name="T7" fmla="*/ 2 h 4"/>
                  <a:gd name="T8" fmla="*/ 1 w 40"/>
                  <a:gd name="T9" fmla="*/ 0 h 4"/>
                  <a:gd name="T10" fmla="*/ 39 w 40"/>
                  <a:gd name="T11" fmla="*/ 0 h 4"/>
                  <a:gd name="T12" fmla="*/ 40 w 40"/>
                  <a:gd name="T13" fmla="*/ 2 h 4"/>
                  <a:gd name="T14" fmla="*/ 40 w 40"/>
                  <a:gd name="T15" fmla="*/ 4 h 4"/>
                  <a:gd name="T16" fmla="*/ 40 w 40"/>
                  <a:gd name="T17" fmla="*/ 4 h 4"/>
                  <a:gd name="T18" fmla="*/ 40 w 40"/>
                  <a:gd name="T19" fmla="*/ 2 h 4"/>
                  <a:gd name="T20" fmla="*/ 39 w 40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4">
                    <a:moveTo>
                      <a:pt x="39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0" y="0"/>
                      <a:pt x="40" y="1"/>
                      <a:pt x="40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</a:path>
                </a:pathLst>
              </a:custGeom>
              <a:solidFill>
                <a:srgbClr val="5256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91"/>
              <p:cNvSpPr>
                <a:spLocks noEditPoints="1"/>
              </p:cNvSpPr>
              <p:nvPr/>
            </p:nvSpPr>
            <p:spPr bwMode="auto">
              <a:xfrm>
                <a:off x="3824" y="1545"/>
                <a:ext cx="94" cy="41"/>
              </a:xfrm>
              <a:custGeom>
                <a:avLst/>
                <a:gdLst>
                  <a:gd name="T0" fmla="*/ 2 w 40"/>
                  <a:gd name="T1" fmla="*/ 4 h 17"/>
                  <a:gd name="T2" fmla="*/ 1 w 40"/>
                  <a:gd name="T3" fmla="*/ 3 h 17"/>
                  <a:gd name="T4" fmla="*/ 2 w 40"/>
                  <a:gd name="T5" fmla="*/ 2 h 17"/>
                  <a:gd name="T6" fmla="*/ 3 w 40"/>
                  <a:gd name="T7" fmla="*/ 3 h 17"/>
                  <a:gd name="T8" fmla="*/ 2 w 40"/>
                  <a:gd name="T9" fmla="*/ 4 h 17"/>
                  <a:gd name="T10" fmla="*/ 37 w 40"/>
                  <a:gd name="T11" fmla="*/ 4 h 17"/>
                  <a:gd name="T12" fmla="*/ 36 w 40"/>
                  <a:gd name="T13" fmla="*/ 3 h 17"/>
                  <a:gd name="T14" fmla="*/ 37 w 40"/>
                  <a:gd name="T15" fmla="*/ 2 h 17"/>
                  <a:gd name="T16" fmla="*/ 39 w 40"/>
                  <a:gd name="T17" fmla="*/ 3 h 17"/>
                  <a:gd name="T18" fmla="*/ 37 w 40"/>
                  <a:gd name="T19" fmla="*/ 4 h 17"/>
                  <a:gd name="T20" fmla="*/ 39 w 40"/>
                  <a:gd name="T21" fmla="*/ 0 h 17"/>
                  <a:gd name="T22" fmla="*/ 1 w 40"/>
                  <a:gd name="T23" fmla="*/ 0 h 17"/>
                  <a:gd name="T24" fmla="*/ 0 w 40"/>
                  <a:gd name="T25" fmla="*/ 2 h 17"/>
                  <a:gd name="T26" fmla="*/ 0 w 40"/>
                  <a:gd name="T27" fmla="*/ 17 h 17"/>
                  <a:gd name="T28" fmla="*/ 33 w 40"/>
                  <a:gd name="T29" fmla="*/ 4 h 17"/>
                  <a:gd name="T30" fmla="*/ 40 w 40"/>
                  <a:gd name="T31" fmla="*/ 4 h 17"/>
                  <a:gd name="T32" fmla="*/ 40 w 40"/>
                  <a:gd name="T33" fmla="*/ 2 h 17"/>
                  <a:gd name="T34" fmla="*/ 39 w 40"/>
                  <a:gd name="T3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7">
                    <a:moveTo>
                      <a:pt x="2" y="4"/>
                    </a:moveTo>
                    <a:cubicBezTo>
                      <a:pt x="2" y="4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3" y="4"/>
                      <a:pt x="2" y="4"/>
                    </a:cubicBezTo>
                    <a:moveTo>
                      <a:pt x="37" y="4"/>
                    </a:moveTo>
                    <a:cubicBezTo>
                      <a:pt x="37" y="4"/>
                      <a:pt x="36" y="3"/>
                      <a:pt x="36" y="3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8" y="2"/>
                      <a:pt x="39" y="2"/>
                      <a:pt x="39" y="3"/>
                    </a:cubicBezTo>
                    <a:cubicBezTo>
                      <a:pt x="39" y="3"/>
                      <a:pt x="38" y="4"/>
                      <a:pt x="37" y="4"/>
                    </a:cubicBezTo>
                    <a:moveTo>
                      <a:pt x="39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9"/>
                      <a:pt x="18" y="4"/>
                      <a:pt x="33" y="4"/>
                    </a:cubicBezTo>
                    <a:cubicBezTo>
                      <a:pt x="35" y="4"/>
                      <a:pt x="38" y="4"/>
                      <a:pt x="40" y="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</a:path>
                </a:pathLst>
              </a:custGeom>
              <a:solidFill>
                <a:srgbClr val="FDCF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Oval 192"/>
              <p:cNvSpPr>
                <a:spLocks noChangeArrowheads="1"/>
              </p:cNvSpPr>
              <p:nvPr/>
            </p:nvSpPr>
            <p:spPr bwMode="auto">
              <a:xfrm>
                <a:off x="3826" y="1550"/>
                <a:ext cx="5" cy="5"/>
              </a:xfrm>
              <a:prstGeom prst="ellipse">
                <a:avLst/>
              </a:prstGeom>
              <a:solidFill>
                <a:srgbClr val="F8A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Oval 193"/>
              <p:cNvSpPr>
                <a:spLocks noChangeArrowheads="1"/>
              </p:cNvSpPr>
              <p:nvPr/>
            </p:nvSpPr>
            <p:spPr bwMode="auto">
              <a:xfrm>
                <a:off x="3909" y="1550"/>
                <a:ext cx="7" cy="5"/>
              </a:xfrm>
              <a:prstGeom prst="ellipse">
                <a:avLst/>
              </a:prstGeom>
              <a:solidFill>
                <a:srgbClr val="F8A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94"/>
              <p:cNvSpPr>
                <a:spLocks/>
              </p:cNvSpPr>
              <p:nvPr/>
            </p:nvSpPr>
            <p:spPr bwMode="auto">
              <a:xfrm>
                <a:off x="1816" y="1147"/>
                <a:ext cx="227" cy="249"/>
              </a:xfrm>
              <a:custGeom>
                <a:avLst/>
                <a:gdLst>
                  <a:gd name="T0" fmla="*/ 96 w 96"/>
                  <a:gd name="T1" fmla="*/ 5 h 105"/>
                  <a:gd name="T2" fmla="*/ 92 w 96"/>
                  <a:gd name="T3" fmla="*/ 0 h 105"/>
                  <a:gd name="T4" fmla="*/ 5 w 96"/>
                  <a:gd name="T5" fmla="*/ 0 h 105"/>
                  <a:gd name="T6" fmla="*/ 0 w 96"/>
                  <a:gd name="T7" fmla="*/ 5 h 105"/>
                  <a:gd name="T8" fmla="*/ 0 w 96"/>
                  <a:gd name="T9" fmla="*/ 105 h 105"/>
                  <a:gd name="T10" fmla="*/ 96 w 96"/>
                  <a:gd name="T11" fmla="*/ 105 h 105"/>
                  <a:gd name="T12" fmla="*/ 96 w 96"/>
                  <a:gd name="T13" fmla="*/ 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05">
                    <a:moveTo>
                      <a:pt x="96" y="5"/>
                    </a:moveTo>
                    <a:cubicBezTo>
                      <a:pt x="96" y="2"/>
                      <a:pt x="94" y="0"/>
                      <a:pt x="9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96" y="105"/>
                      <a:pt x="96" y="105"/>
                      <a:pt x="96" y="105"/>
                    </a:cubicBezTo>
                    <a:cubicBezTo>
                      <a:pt x="96" y="5"/>
                      <a:pt x="96" y="5"/>
                      <a:pt x="96" y="5"/>
                    </a:cubicBezTo>
                  </a:path>
                </a:pathLst>
              </a:custGeom>
              <a:solidFill>
                <a:srgbClr val="2F2E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95"/>
              <p:cNvSpPr>
                <a:spLocks/>
              </p:cNvSpPr>
              <p:nvPr/>
            </p:nvSpPr>
            <p:spPr bwMode="auto">
              <a:xfrm>
                <a:off x="1816" y="1396"/>
                <a:ext cx="227" cy="62"/>
              </a:xfrm>
              <a:custGeom>
                <a:avLst/>
                <a:gdLst>
                  <a:gd name="T0" fmla="*/ 0 w 96"/>
                  <a:gd name="T1" fmla="*/ 0 h 26"/>
                  <a:gd name="T2" fmla="*/ 0 w 96"/>
                  <a:gd name="T3" fmla="*/ 22 h 26"/>
                  <a:gd name="T4" fmla="*/ 5 w 96"/>
                  <a:gd name="T5" fmla="*/ 26 h 26"/>
                  <a:gd name="T6" fmla="*/ 92 w 96"/>
                  <a:gd name="T7" fmla="*/ 26 h 26"/>
                  <a:gd name="T8" fmla="*/ 96 w 96"/>
                  <a:gd name="T9" fmla="*/ 22 h 26"/>
                  <a:gd name="T10" fmla="*/ 96 w 96"/>
                  <a:gd name="T11" fmla="*/ 0 h 26"/>
                  <a:gd name="T12" fmla="*/ 0 w 9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26">
                    <a:moveTo>
                      <a:pt x="0" y="0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5" y="26"/>
                    </a:cubicBezTo>
                    <a:cubicBezTo>
                      <a:pt x="92" y="26"/>
                      <a:pt x="92" y="26"/>
                      <a:pt x="92" y="26"/>
                    </a:cubicBezTo>
                    <a:cubicBezTo>
                      <a:pt x="94" y="26"/>
                      <a:pt x="96" y="24"/>
                      <a:pt x="96" y="22"/>
                    </a:cubicBezTo>
                    <a:cubicBezTo>
                      <a:pt x="96" y="0"/>
                      <a:pt x="96" y="0"/>
                      <a:pt x="9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7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96"/>
              <p:cNvSpPr>
                <a:spLocks/>
              </p:cNvSpPr>
              <p:nvPr/>
            </p:nvSpPr>
            <p:spPr bwMode="auto">
              <a:xfrm>
                <a:off x="1823" y="1403"/>
                <a:ext cx="213" cy="50"/>
              </a:xfrm>
              <a:custGeom>
                <a:avLst/>
                <a:gdLst>
                  <a:gd name="T0" fmla="*/ 0 w 90"/>
                  <a:gd name="T1" fmla="*/ 20 h 21"/>
                  <a:gd name="T2" fmla="*/ 2 w 90"/>
                  <a:gd name="T3" fmla="*/ 21 h 21"/>
                  <a:gd name="T4" fmla="*/ 89 w 90"/>
                  <a:gd name="T5" fmla="*/ 21 h 21"/>
                  <a:gd name="T6" fmla="*/ 90 w 90"/>
                  <a:gd name="T7" fmla="*/ 20 h 21"/>
                  <a:gd name="T8" fmla="*/ 90 w 90"/>
                  <a:gd name="T9" fmla="*/ 1 h 21"/>
                  <a:gd name="T10" fmla="*/ 89 w 90"/>
                  <a:gd name="T11" fmla="*/ 0 h 21"/>
                  <a:gd name="T12" fmla="*/ 2 w 90"/>
                  <a:gd name="T13" fmla="*/ 0 h 21"/>
                  <a:gd name="T14" fmla="*/ 0 w 90"/>
                  <a:gd name="T15" fmla="*/ 1 h 21"/>
                  <a:gd name="T16" fmla="*/ 0 w 90"/>
                  <a:gd name="T17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21">
                    <a:moveTo>
                      <a:pt x="0" y="20"/>
                    </a:moveTo>
                    <a:cubicBezTo>
                      <a:pt x="0" y="20"/>
                      <a:pt x="1" y="21"/>
                      <a:pt x="2" y="21"/>
                    </a:cubicBezTo>
                    <a:cubicBezTo>
                      <a:pt x="89" y="21"/>
                      <a:pt x="89" y="21"/>
                      <a:pt x="89" y="21"/>
                    </a:cubicBezTo>
                    <a:cubicBezTo>
                      <a:pt x="90" y="21"/>
                      <a:pt x="90" y="20"/>
                      <a:pt x="90" y="20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90" y="0"/>
                      <a:pt x="90" y="0"/>
                      <a:pt x="89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Rectangle 197"/>
              <p:cNvSpPr>
                <a:spLocks noChangeArrowheads="1"/>
              </p:cNvSpPr>
              <p:nvPr/>
            </p:nvSpPr>
            <p:spPr bwMode="auto">
              <a:xfrm>
                <a:off x="1830" y="1413"/>
                <a:ext cx="12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Rectangle 198"/>
              <p:cNvSpPr>
                <a:spLocks noChangeArrowheads="1"/>
              </p:cNvSpPr>
              <p:nvPr/>
            </p:nvSpPr>
            <p:spPr bwMode="auto">
              <a:xfrm>
                <a:off x="1962" y="1413"/>
                <a:ext cx="67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Rectangle 199"/>
              <p:cNvSpPr>
                <a:spLocks noChangeArrowheads="1"/>
              </p:cNvSpPr>
              <p:nvPr/>
            </p:nvSpPr>
            <p:spPr bwMode="auto">
              <a:xfrm>
                <a:off x="1901" y="1427"/>
                <a:ext cx="12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Rectangle 200"/>
              <p:cNvSpPr>
                <a:spLocks noChangeArrowheads="1"/>
              </p:cNvSpPr>
              <p:nvPr/>
            </p:nvSpPr>
            <p:spPr bwMode="auto">
              <a:xfrm>
                <a:off x="1830" y="1427"/>
                <a:ext cx="6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Rectangle 201"/>
              <p:cNvSpPr>
                <a:spLocks noChangeArrowheads="1"/>
              </p:cNvSpPr>
              <p:nvPr/>
            </p:nvSpPr>
            <p:spPr bwMode="auto">
              <a:xfrm>
                <a:off x="1875" y="1441"/>
                <a:ext cx="121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Rectangle 202"/>
              <p:cNvSpPr>
                <a:spLocks noChangeArrowheads="1"/>
              </p:cNvSpPr>
              <p:nvPr/>
            </p:nvSpPr>
            <p:spPr bwMode="auto">
              <a:xfrm>
                <a:off x="1830" y="1441"/>
                <a:ext cx="38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Rectangle 203"/>
              <p:cNvSpPr>
                <a:spLocks noChangeArrowheads="1"/>
              </p:cNvSpPr>
              <p:nvPr/>
            </p:nvSpPr>
            <p:spPr bwMode="auto">
              <a:xfrm>
                <a:off x="2000" y="1441"/>
                <a:ext cx="29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204"/>
              <p:cNvSpPr>
                <a:spLocks/>
              </p:cNvSpPr>
              <p:nvPr/>
            </p:nvSpPr>
            <p:spPr bwMode="auto">
              <a:xfrm>
                <a:off x="1846" y="1173"/>
                <a:ext cx="166" cy="57"/>
              </a:xfrm>
              <a:custGeom>
                <a:avLst/>
                <a:gdLst>
                  <a:gd name="T0" fmla="*/ 0 w 70"/>
                  <a:gd name="T1" fmla="*/ 21 h 24"/>
                  <a:gd name="T2" fmla="*/ 3 w 70"/>
                  <a:gd name="T3" fmla="*/ 24 h 24"/>
                  <a:gd name="T4" fmla="*/ 68 w 70"/>
                  <a:gd name="T5" fmla="*/ 24 h 24"/>
                  <a:gd name="T6" fmla="*/ 70 w 70"/>
                  <a:gd name="T7" fmla="*/ 21 h 24"/>
                  <a:gd name="T8" fmla="*/ 70 w 70"/>
                  <a:gd name="T9" fmla="*/ 2 h 24"/>
                  <a:gd name="T10" fmla="*/ 68 w 70"/>
                  <a:gd name="T11" fmla="*/ 0 h 24"/>
                  <a:gd name="T12" fmla="*/ 3 w 70"/>
                  <a:gd name="T13" fmla="*/ 0 h 24"/>
                  <a:gd name="T14" fmla="*/ 0 w 70"/>
                  <a:gd name="T15" fmla="*/ 2 h 24"/>
                  <a:gd name="T16" fmla="*/ 0 w 70"/>
                  <a:gd name="T1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0" h="24">
                    <a:moveTo>
                      <a:pt x="0" y="21"/>
                    </a:moveTo>
                    <a:cubicBezTo>
                      <a:pt x="0" y="23"/>
                      <a:pt x="1" y="24"/>
                      <a:pt x="3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70" y="23"/>
                      <a:pt x="70" y="21"/>
                    </a:cubicBezTo>
                    <a:cubicBezTo>
                      <a:pt x="70" y="2"/>
                      <a:pt x="70" y="2"/>
                      <a:pt x="70" y="2"/>
                    </a:cubicBezTo>
                    <a:cubicBezTo>
                      <a:pt x="70" y="1"/>
                      <a:pt x="69" y="0"/>
                      <a:pt x="6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1"/>
                      <a:pt x="0" y="21"/>
                      <a:pt x="0" y="21"/>
                    </a:cubicBezTo>
                  </a:path>
                </a:pathLst>
              </a:custGeom>
              <a:solidFill>
                <a:srgbClr val="262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Rectangle 205"/>
              <p:cNvSpPr>
                <a:spLocks noChangeArrowheads="1"/>
              </p:cNvSpPr>
              <p:nvPr/>
            </p:nvSpPr>
            <p:spPr bwMode="auto">
              <a:xfrm>
                <a:off x="1891" y="1249"/>
                <a:ext cx="79" cy="7"/>
              </a:xfrm>
              <a:prstGeom prst="rect">
                <a:avLst/>
              </a:prstGeom>
              <a:solidFill>
                <a:srgbClr val="5958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Rectangle 206"/>
              <p:cNvSpPr>
                <a:spLocks noChangeArrowheads="1"/>
              </p:cNvSpPr>
              <p:nvPr/>
            </p:nvSpPr>
            <p:spPr bwMode="auto">
              <a:xfrm>
                <a:off x="1891" y="1249"/>
                <a:ext cx="79" cy="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Rectangle 207"/>
              <p:cNvSpPr>
                <a:spLocks noChangeArrowheads="1"/>
              </p:cNvSpPr>
              <p:nvPr/>
            </p:nvSpPr>
            <p:spPr bwMode="auto">
              <a:xfrm>
                <a:off x="1908" y="1263"/>
                <a:ext cx="43" cy="8"/>
              </a:xfrm>
              <a:prstGeom prst="rect">
                <a:avLst/>
              </a:prstGeom>
              <a:solidFill>
                <a:srgbClr val="5958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Rectangle 208"/>
              <p:cNvSpPr>
                <a:spLocks noChangeArrowheads="1"/>
              </p:cNvSpPr>
              <p:nvPr/>
            </p:nvSpPr>
            <p:spPr bwMode="auto">
              <a:xfrm>
                <a:off x="1908" y="1263"/>
                <a:ext cx="43" cy="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209"/>
              <p:cNvSpPr>
                <a:spLocks/>
              </p:cNvSpPr>
              <p:nvPr/>
            </p:nvSpPr>
            <p:spPr bwMode="auto">
              <a:xfrm>
                <a:off x="1972" y="1147"/>
                <a:ext cx="31" cy="71"/>
              </a:xfrm>
              <a:custGeom>
                <a:avLst/>
                <a:gdLst>
                  <a:gd name="T0" fmla="*/ 16 w 31"/>
                  <a:gd name="T1" fmla="*/ 53 h 71"/>
                  <a:gd name="T2" fmla="*/ 31 w 31"/>
                  <a:gd name="T3" fmla="*/ 71 h 71"/>
                  <a:gd name="T4" fmla="*/ 31 w 31"/>
                  <a:gd name="T5" fmla="*/ 53 h 71"/>
                  <a:gd name="T6" fmla="*/ 31 w 31"/>
                  <a:gd name="T7" fmla="*/ 43 h 71"/>
                  <a:gd name="T8" fmla="*/ 31 w 31"/>
                  <a:gd name="T9" fmla="*/ 0 h 71"/>
                  <a:gd name="T10" fmla="*/ 0 w 31"/>
                  <a:gd name="T11" fmla="*/ 0 h 71"/>
                  <a:gd name="T12" fmla="*/ 0 w 31"/>
                  <a:gd name="T13" fmla="*/ 43 h 71"/>
                  <a:gd name="T14" fmla="*/ 0 w 31"/>
                  <a:gd name="T15" fmla="*/ 53 h 71"/>
                  <a:gd name="T16" fmla="*/ 0 w 31"/>
                  <a:gd name="T17" fmla="*/ 71 h 71"/>
                  <a:gd name="T18" fmla="*/ 16 w 31"/>
                  <a:gd name="T19" fmla="*/ 5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71">
                    <a:moveTo>
                      <a:pt x="16" y="53"/>
                    </a:moveTo>
                    <a:lnTo>
                      <a:pt x="31" y="71"/>
                    </a:lnTo>
                    <a:lnTo>
                      <a:pt x="31" y="53"/>
                    </a:lnTo>
                    <a:lnTo>
                      <a:pt x="31" y="43"/>
                    </a:lnTo>
                    <a:lnTo>
                      <a:pt x="31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16" y="53"/>
                    </a:lnTo>
                    <a:close/>
                  </a:path>
                </a:pathLst>
              </a:custGeom>
              <a:solidFill>
                <a:srgbClr val="FDE0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210"/>
              <p:cNvSpPr>
                <a:spLocks/>
              </p:cNvSpPr>
              <p:nvPr/>
            </p:nvSpPr>
            <p:spPr bwMode="auto">
              <a:xfrm>
                <a:off x="1972" y="1147"/>
                <a:ext cx="31" cy="71"/>
              </a:xfrm>
              <a:custGeom>
                <a:avLst/>
                <a:gdLst>
                  <a:gd name="T0" fmla="*/ 16 w 31"/>
                  <a:gd name="T1" fmla="*/ 53 h 71"/>
                  <a:gd name="T2" fmla="*/ 31 w 31"/>
                  <a:gd name="T3" fmla="*/ 71 h 71"/>
                  <a:gd name="T4" fmla="*/ 31 w 31"/>
                  <a:gd name="T5" fmla="*/ 53 h 71"/>
                  <a:gd name="T6" fmla="*/ 31 w 31"/>
                  <a:gd name="T7" fmla="*/ 43 h 71"/>
                  <a:gd name="T8" fmla="*/ 31 w 31"/>
                  <a:gd name="T9" fmla="*/ 0 h 71"/>
                  <a:gd name="T10" fmla="*/ 0 w 31"/>
                  <a:gd name="T11" fmla="*/ 0 h 71"/>
                  <a:gd name="T12" fmla="*/ 0 w 31"/>
                  <a:gd name="T13" fmla="*/ 43 h 71"/>
                  <a:gd name="T14" fmla="*/ 0 w 31"/>
                  <a:gd name="T15" fmla="*/ 53 h 71"/>
                  <a:gd name="T16" fmla="*/ 0 w 31"/>
                  <a:gd name="T17" fmla="*/ 71 h 71"/>
                  <a:gd name="T18" fmla="*/ 16 w 31"/>
                  <a:gd name="T19" fmla="*/ 5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71">
                    <a:moveTo>
                      <a:pt x="16" y="53"/>
                    </a:moveTo>
                    <a:lnTo>
                      <a:pt x="31" y="71"/>
                    </a:lnTo>
                    <a:lnTo>
                      <a:pt x="31" y="53"/>
                    </a:lnTo>
                    <a:lnTo>
                      <a:pt x="31" y="43"/>
                    </a:lnTo>
                    <a:lnTo>
                      <a:pt x="31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16" y="5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211"/>
              <p:cNvSpPr>
                <a:spLocks/>
              </p:cNvSpPr>
              <p:nvPr/>
            </p:nvSpPr>
            <p:spPr bwMode="auto">
              <a:xfrm>
                <a:off x="1972" y="1147"/>
                <a:ext cx="5" cy="71"/>
              </a:xfrm>
              <a:custGeom>
                <a:avLst/>
                <a:gdLst>
                  <a:gd name="T0" fmla="*/ 5 w 5"/>
                  <a:gd name="T1" fmla="*/ 43 h 71"/>
                  <a:gd name="T2" fmla="*/ 5 w 5"/>
                  <a:gd name="T3" fmla="*/ 0 h 71"/>
                  <a:gd name="T4" fmla="*/ 0 w 5"/>
                  <a:gd name="T5" fmla="*/ 0 h 71"/>
                  <a:gd name="T6" fmla="*/ 0 w 5"/>
                  <a:gd name="T7" fmla="*/ 43 h 71"/>
                  <a:gd name="T8" fmla="*/ 0 w 5"/>
                  <a:gd name="T9" fmla="*/ 53 h 71"/>
                  <a:gd name="T10" fmla="*/ 0 w 5"/>
                  <a:gd name="T11" fmla="*/ 71 h 71"/>
                  <a:gd name="T12" fmla="*/ 5 w 5"/>
                  <a:gd name="T13" fmla="*/ 67 h 71"/>
                  <a:gd name="T14" fmla="*/ 5 w 5"/>
                  <a:gd name="T15" fmla="*/ 53 h 71"/>
                  <a:gd name="T16" fmla="*/ 5 w 5"/>
                  <a:gd name="T17" fmla="*/ 4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1">
                    <a:moveTo>
                      <a:pt x="5" y="43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5" y="67"/>
                    </a:lnTo>
                    <a:lnTo>
                      <a:pt x="5" y="53"/>
                    </a:lnTo>
                    <a:lnTo>
                      <a:pt x="5" y="43"/>
                    </a:lnTo>
                    <a:close/>
                  </a:path>
                </a:pathLst>
              </a:custGeom>
              <a:solidFill>
                <a:srgbClr val="FAD2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212"/>
              <p:cNvSpPr>
                <a:spLocks/>
              </p:cNvSpPr>
              <p:nvPr/>
            </p:nvSpPr>
            <p:spPr bwMode="auto">
              <a:xfrm>
                <a:off x="1972" y="1147"/>
                <a:ext cx="5" cy="71"/>
              </a:xfrm>
              <a:custGeom>
                <a:avLst/>
                <a:gdLst>
                  <a:gd name="T0" fmla="*/ 5 w 5"/>
                  <a:gd name="T1" fmla="*/ 43 h 71"/>
                  <a:gd name="T2" fmla="*/ 5 w 5"/>
                  <a:gd name="T3" fmla="*/ 0 h 71"/>
                  <a:gd name="T4" fmla="*/ 0 w 5"/>
                  <a:gd name="T5" fmla="*/ 0 h 71"/>
                  <a:gd name="T6" fmla="*/ 0 w 5"/>
                  <a:gd name="T7" fmla="*/ 43 h 71"/>
                  <a:gd name="T8" fmla="*/ 0 w 5"/>
                  <a:gd name="T9" fmla="*/ 53 h 71"/>
                  <a:gd name="T10" fmla="*/ 0 w 5"/>
                  <a:gd name="T11" fmla="*/ 71 h 71"/>
                  <a:gd name="T12" fmla="*/ 5 w 5"/>
                  <a:gd name="T13" fmla="*/ 67 h 71"/>
                  <a:gd name="T14" fmla="*/ 5 w 5"/>
                  <a:gd name="T15" fmla="*/ 53 h 71"/>
                  <a:gd name="T16" fmla="*/ 5 w 5"/>
                  <a:gd name="T17" fmla="*/ 4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1">
                    <a:moveTo>
                      <a:pt x="5" y="43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5" y="67"/>
                    </a:lnTo>
                    <a:lnTo>
                      <a:pt x="5" y="53"/>
                    </a:lnTo>
                    <a:lnTo>
                      <a:pt x="5" y="4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213"/>
              <p:cNvSpPr>
                <a:spLocks noEditPoints="1"/>
              </p:cNvSpPr>
              <p:nvPr/>
            </p:nvSpPr>
            <p:spPr bwMode="auto">
              <a:xfrm>
                <a:off x="1816" y="1147"/>
                <a:ext cx="217" cy="12"/>
              </a:xfrm>
              <a:custGeom>
                <a:avLst/>
                <a:gdLst>
                  <a:gd name="T0" fmla="*/ 92 w 92"/>
                  <a:gd name="T1" fmla="*/ 0 h 5"/>
                  <a:gd name="T2" fmla="*/ 92 w 92"/>
                  <a:gd name="T3" fmla="*/ 0 h 5"/>
                  <a:gd name="T4" fmla="*/ 92 w 92"/>
                  <a:gd name="T5" fmla="*/ 0 h 5"/>
                  <a:gd name="T6" fmla="*/ 92 w 92"/>
                  <a:gd name="T7" fmla="*/ 0 h 5"/>
                  <a:gd name="T8" fmla="*/ 92 w 92"/>
                  <a:gd name="T9" fmla="*/ 0 h 5"/>
                  <a:gd name="T10" fmla="*/ 92 w 92"/>
                  <a:gd name="T11" fmla="*/ 0 h 5"/>
                  <a:gd name="T12" fmla="*/ 92 w 92"/>
                  <a:gd name="T13" fmla="*/ 0 h 5"/>
                  <a:gd name="T14" fmla="*/ 92 w 92"/>
                  <a:gd name="T15" fmla="*/ 0 h 5"/>
                  <a:gd name="T16" fmla="*/ 92 w 92"/>
                  <a:gd name="T17" fmla="*/ 0 h 5"/>
                  <a:gd name="T18" fmla="*/ 92 w 92"/>
                  <a:gd name="T19" fmla="*/ 0 h 5"/>
                  <a:gd name="T20" fmla="*/ 92 w 92"/>
                  <a:gd name="T21" fmla="*/ 0 h 5"/>
                  <a:gd name="T22" fmla="*/ 92 w 92"/>
                  <a:gd name="T23" fmla="*/ 0 h 5"/>
                  <a:gd name="T24" fmla="*/ 92 w 92"/>
                  <a:gd name="T25" fmla="*/ 0 h 5"/>
                  <a:gd name="T26" fmla="*/ 92 w 92"/>
                  <a:gd name="T27" fmla="*/ 0 h 5"/>
                  <a:gd name="T28" fmla="*/ 92 w 92"/>
                  <a:gd name="T29" fmla="*/ 0 h 5"/>
                  <a:gd name="T30" fmla="*/ 92 w 92"/>
                  <a:gd name="T31" fmla="*/ 0 h 5"/>
                  <a:gd name="T32" fmla="*/ 92 w 92"/>
                  <a:gd name="T33" fmla="*/ 0 h 5"/>
                  <a:gd name="T34" fmla="*/ 92 w 92"/>
                  <a:gd name="T35" fmla="*/ 0 h 5"/>
                  <a:gd name="T36" fmla="*/ 92 w 92"/>
                  <a:gd name="T37" fmla="*/ 0 h 5"/>
                  <a:gd name="T38" fmla="*/ 5 w 92"/>
                  <a:gd name="T39" fmla="*/ 0 h 5"/>
                  <a:gd name="T40" fmla="*/ 0 w 92"/>
                  <a:gd name="T41" fmla="*/ 5 h 5"/>
                  <a:gd name="T42" fmla="*/ 0 w 92"/>
                  <a:gd name="T43" fmla="*/ 5 h 5"/>
                  <a:gd name="T44" fmla="*/ 5 w 92"/>
                  <a:gd name="T45" fmla="*/ 0 h 5"/>
                  <a:gd name="T46" fmla="*/ 66 w 92"/>
                  <a:gd name="T47" fmla="*/ 0 h 5"/>
                  <a:gd name="T48" fmla="*/ 68 w 92"/>
                  <a:gd name="T49" fmla="*/ 0 h 5"/>
                  <a:gd name="T50" fmla="*/ 79 w 92"/>
                  <a:gd name="T51" fmla="*/ 0 h 5"/>
                  <a:gd name="T52" fmla="*/ 92 w 92"/>
                  <a:gd name="T53" fmla="*/ 0 h 5"/>
                  <a:gd name="T54" fmla="*/ 92 w 92"/>
                  <a:gd name="T55" fmla="*/ 0 h 5"/>
                  <a:gd name="T56" fmla="*/ 92 w 92"/>
                  <a:gd name="T5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2" h="5"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214"/>
              <p:cNvSpPr>
                <a:spLocks noEditPoints="1"/>
              </p:cNvSpPr>
              <p:nvPr/>
            </p:nvSpPr>
            <p:spPr bwMode="auto">
              <a:xfrm>
                <a:off x="1816" y="1147"/>
                <a:ext cx="225" cy="185"/>
              </a:xfrm>
              <a:custGeom>
                <a:avLst/>
                <a:gdLst>
                  <a:gd name="T0" fmla="*/ 66 w 95"/>
                  <a:gd name="T1" fmla="*/ 0 h 78"/>
                  <a:gd name="T2" fmla="*/ 5 w 95"/>
                  <a:gd name="T3" fmla="*/ 0 h 78"/>
                  <a:gd name="T4" fmla="*/ 0 w 95"/>
                  <a:gd name="T5" fmla="*/ 5 h 78"/>
                  <a:gd name="T6" fmla="*/ 0 w 95"/>
                  <a:gd name="T7" fmla="*/ 78 h 78"/>
                  <a:gd name="T8" fmla="*/ 28 w 95"/>
                  <a:gd name="T9" fmla="*/ 35 h 78"/>
                  <a:gd name="T10" fmla="*/ 16 w 95"/>
                  <a:gd name="T11" fmla="*/ 35 h 78"/>
                  <a:gd name="T12" fmla="*/ 13 w 95"/>
                  <a:gd name="T13" fmla="*/ 32 h 78"/>
                  <a:gd name="T14" fmla="*/ 13 w 95"/>
                  <a:gd name="T15" fmla="*/ 13 h 78"/>
                  <a:gd name="T16" fmla="*/ 16 w 95"/>
                  <a:gd name="T17" fmla="*/ 11 h 78"/>
                  <a:gd name="T18" fmla="*/ 61 w 95"/>
                  <a:gd name="T19" fmla="*/ 11 h 78"/>
                  <a:gd name="T20" fmla="*/ 66 w 95"/>
                  <a:gd name="T21" fmla="*/ 9 h 78"/>
                  <a:gd name="T22" fmla="*/ 66 w 95"/>
                  <a:gd name="T23" fmla="*/ 0 h 78"/>
                  <a:gd name="T24" fmla="*/ 92 w 95"/>
                  <a:gd name="T25" fmla="*/ 0 h 78"/>
                  <a:gd name="T26" fmla="*/ 79 w 95"/>
                  <a:gd name="T27" fmla="*/ 0 h 78"/>
                  <a:gd name="T28" fmla="*/ 79 w 95"/>
                  <a:gd name="T29" fmla="*/ 4 h 78"/>
                  <a:gd name="T30" fmla="*/ 95 w 95"/>
                  <a:gd name="T31" fmla="*/ 2 h 78"/>
                  <a:gd name="T32" fmla="*/ 92 w 95"/>
                  <a:gd name="T33" fmla="*/ 0 h 78"/>
                  <a:gd name="T34" fmla="*/ 92 w 95"/>
                  <a:gd name="T35" fmla="*/ 0 h 78"/>
                  <a:gd name="T36" fmla="*/ 92 w 95"/>
                  <a:gd name="T37" fmla="*/ 0 h 78"/>
                  <a:gd name="T38" fmla="*/ 92 w 95"/>
                  <a:gd name="T39" fmla="*/ 0 h 78"/>
                  <a:gd name="T40" fmla="*/ 92 w 95"/>
                  <a:gd name="T41" fmla="*/ 0 h 78"/>
                  <a:gd name="T42" fmla="*/ 92 w 95"/>
                  <a:gd name="T43" fmla="*/ 0 h 78"/>
                  <a:gd name="T44" fmla="*/ 92 w 95"/>
                  <a:gd name="T45" fmla="*/ 0 h 78"/>
                  <a:gd name="T46" fmla="*/ 92 w 95"/>
                  <a:gd name="T47" fmla="*/ 0 h 78"/>
                  <a:gd name="T48" fmla="*/ 92 w 95"/>
                  <a:gd name="T49" fmla="*/ 0 h 78"/>
                  <a:gd name="T50" fmla="*/ 92 w 95"/>
                  <a:gd name="T51" fmla="*/ 0 h 78"/>
                  <a:gd name="T52" fmla="*/ 92 w 95"/>
                  <a:gd name="T53" fmla="*/ 0 h 78"/>
                  <a:gd name="T54" fmla="*/ 92 w 95"/>
                  <a:gd name="T55" fmla="*/ 0 h 78"/>
                  <a:gd name="T56" fmla="*/ 92 w 95"/>
                  <a:gd name="T57" fmla="*/ 0 h 78"/>
                  <a:gd name="T58" fmla="*/ 92 w 95"/>
                  <a:gd name="T5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5" h="78">
                    <a:moveTo>
                      <a:pt x="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7" y="61"/>
                      <a:pt x="16" y="47"/>
                      <a:pt x="28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4" y="35"/>
                      <a:pt x="13" y="34"/>
                      <a:pt x="13" y="32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2"/>
                      <a:pt x="14" y="11"/>
                      <a:pt x="16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3" y="10"/>
                      <a:pt x="65" y="9"/>
                      <a:pt x="66" y="9"/>
                    </a:cubicBezTo>
                    <a:cubicBezTo>
                      <a:pt x="66" y="0"/>
                      <a:pt x="66" y="0"/>
                      <a:pt x="66" y="0"/>
                    </a:cubicBezTo>
                    <a:moveTo>
                      <a:pt x="92" y="0"/>
                    </a:moveTo>
                    <a:cubicBezTo>
                      <a:pt x="79" y="0"/>
                      <a:pt x="79" y="0"/>
                      <a:pt x="79" y="0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84" y="3"/>
                      <a:pt x="90" y="2"/>
                      <a:pt x="95" y="2"/>
                    </a:cubicBezTo>
                    <a:cubicBezTo>
                      <a:pt x="94" y="1"/>
                      <a:pt x="93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</a:path>
                </a:pathLst>
              </a:custGeom>
              <a:solidFill>
                <a:srgbClr val="333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215"/>
              <p:cNvSpPr>
                <a:spLocks/>
              </p:cNvSpPr>
              <p:nvPr/>
            </p:nvSpPr>
            <p:spPr bwMode="auto">
              <a:xfrm>
                <a:off x="1846" y="1173"/>
                <a:ext cx="114" cy="57"/>
              </a:xfrm>
              <a:custGeom>
                <a:avLst/>
                <a:gdLst>
                  <a:gd name="T0" fmla="*/ 48 w 48"/>
                  <a:gd name="T1" fmla="*/ 0 h 24"/>
                  <a:gd name="T2" fmla="*/ 3 w 48"/>
                  <a:gd name="T3" fmla="*/ 0 h 24"/>
                  <a:gd name="T4" fmla="*/ 0 w 48"/>
                  <a:gd name="T5" fmla="*/ 2 h 24"/>
                  <a:gd name="T6" fmla="*/ 0 w 48"/>
                  <a:gd name="T7" fmla="*/ 21 h 24"/>
                  <a:gd name="T8" fmla="*/ 3 w 48"/>
                  <a:gd name="T9" fmla="*/ 24 h 24"/>
                  <a:gd name="T10" fmla="*/ 15 w 48"/>
                  <a:gd name="T11" fmla="*/ 24 h 24"/>
                  <a:gd name="T12" fmla="*/ 48 w 48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24">
                    <a:moveTo>
                      <a:pt x="48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1" y="24"/>
                      <a:pt x="3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24" y="13"/>
                      <a:pt x="36" y="5"/>
                      <a:pt x="48" y="0"/>
                    </a:cubicBezTo>
                  </a:path>
                </a:pathLst>
              </a:custGeom>
              <a:solidFill>
                <a:srgbClr val="2A29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16"/>
              <p:cNvSpPr>
                <a:spLocks/>
              </p:cNvSpPr>
              <p:nvPr/>
            </p:nvSpPr>
            <p:spPr bwMode="auto">
              <a:xfrm>
                <a:off x="1977" y="1147"/>
                <a:ext cx="26" cy="19"/>
              </a:xfrm>
              <a:custGeom>
                <a:avLst/>
                <a:gdLst>
                  <a:gd name="T0" fmla="*/ 11 w 11"/>
                  <a:gd name="T1" fmla="*/ 0 h 8"/>
                  <a:gd name="T2" fmla="*/ 0 w 11"/>
                  <a:gd name="T3" fmla="*/ 0 h 8"/>
                  <a:gd name="T4" fmla="*/ 0 w 11"/>
                  <a:gd name="T5" fmla="*/ 8 h 8"/>
                  <a:gd name="T6" fmla="*/ 11 w 11"/>
                  <a:gd name="T7" fmla="*/ 4 h 8"/>
                  <a:gd name="T8" fmla="*/ 11 w 1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7"/>
                      <a:pt x="7" y="5"/>
                      <a:pt x="11" y="4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solidFill>
                <a:srgbClr val="FDE1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7"/>
              <p:cNvSpPr>
                <a:spLocks/>
              </p:cNvSpPr>
              <p:nvPr/>
            </p:nvSpPr>
            <p:spPr bwMode="auto">
              <a:xfrm>
                <a:off x="1972" y="1147"/>
                <a:ext cx="5" cy="22"/>
              </a:xfrm>
              <a:custGeom>
                <a:avLst/>
                <a:gdLst>
                  <a:gd name="T0" fmla="*/ 2 w 2"/>
                  <a:gd name="T1" fmla="*/ 0 h 9"/>
                  <a:gd name="T2" fmla="*/ 0 w 2"/>
                  <a:gd name="T3" fmla="*/ 0 h 9"/>
                  <a:gd name="T4" fmla="*/ 0 w 2"/>
                  <a:gd name="T5" fmla="*/ 9 h 9"/>
                  <a:gd name="T6" fmla="*/ 2 w 2"/>
                  <a:gd name="T7" fmla="*/ 8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AD3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Rectangle 218"/>
              <p:cNvSpPr>
                <a:spLocks noChangeArrowheads="1"/>
              </p:cNvSpPr>
              <p:nvPr/>
            </p:nvSpPr>
            <p:spPr bwMode="auto">
              <a:xfrm>
                <a:off x="3243" y="2431"/>
                <a:ext cx="787" cy="10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Rectangle 219"/>
              <p:cNvSpPr>
                <a:spLocks noChangeArrowheads="1"/>
              </p:cNvSpPr>
              <p:nvPr/>
            </p:nvSpPr>
            <p:spPr bwMode="auto">
              <a:xfrm>
                <a:off x="3262" y="2448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Rectangle 220"/>
              <p:cNvSpPr>
                <a:spLocks noChangeArrowheads="1"/>
              </p:cNvSpPr>
              <p:nvPr/>
            </p:nvSpPr>
            <p:spPr bwMode="auto">
              <a:xfrm>
                <a:off x="3679" y="2448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Rectangle 221"/>
              <p:cNvSpPr>
                <a:spLocks noChangeArrowheads="1"/>
              </p:cNvSpPr>
              <p:nvPr/>
            </p:nvSpPr>
            <p:spPr bwMode="auto">
              <a:xfrm>
                <a:off x="3359" y="2512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Rectangle 222"/>
              <p:cNvSpPr>
                <a:spLocks noChangeArrowheads="1"/>
              </p:cNvSpPr>
              <p:nvPr/>
            </p:nvSpPr>
            <p:spPr bwMode="auto">
              <a:xfrm>
                <a:off x="3260" y="2512"/>
                <a:ext cx="7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Rectangle 223"/>
              <p:cNvSpPr>
                <a:spLocks noChangeArrowheads="1"/>
              </p:cNvSpPr>
              <p:nvPr/>
            </p:nvSpPr>
            <p:spPr bwMode="auto">
              <a:xfrm>
                <a:off x="3260" y="2481"/>
                <a:ext cx="19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Rectangle 224"/>
              <p:cNvSpPr>
                <a:spLocks noChangeArrowheads="1"/>
              </p:cNvSpPr>
              <p:nvPr/>
            </p:nvSpPr>
            <p:spPr bwMode="auto">
              <a:xfrm>
                <a:off x="3707" y="2512"/>
                <a:ext cx="30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Rectangle 225"/>
              <p:cNvSpPr>
                <a:spLocks noChangeArrowheads="1"/>
              </p:cNvSpPr>
              <p:nvPr/>
            </p:nvSpPr>
            <p:spPr bwMode="auto">
              <a:xfrm>
                <a:off x="3473" y="2481"/>
                <a:ext cx="538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226"/>
              <p:cNvSpPr>
                <a:spLocks/>
              </p:cNvSpPr>
              <p:nvPr/>
            </p:nvSpPr>
            <p:spPr bwMode="auto">
              <a:xfrm>
                <a:off x="3229" y="2408"/>
                <a:ext cx="817" cy="23"/>
              </a:xfrm>
              <a:custGeom>
                <a:avLst/>
                <a:gdLst>
                  <a:gd name="T0" fmla="*/ 345 w 345"/>
                  <a:gd name="T1" fmla="*/ 8 h 10"/>
                  <a:gd name="T2" fmla="*/ 338 w 345"/>
                  <a:gd name="T3" fmla="*/ 0 h 10"/>
                  <a:gd name="T4" fmla="*/ 6 w 345"/>
                  <a:gd name="T5" fmla="*/ 0 h 10"/>
                  <a:gd name="T6" fmla="*/ 0 w 345"/>
                  <a:gd name="T7" fmla="*/ 8 h 10"/>
                  <a:gd name="T8" fmla="*/ 0 w 345"/>
                  <a:gd name="T9" fmla="*/ 10 h 10"/>
                  <a:gd name="T10" fmla="*/ 344 w 345"/>
                  <a:gd name="T11" fmla="*/ 10 h 10"/>
                  <a:gd name="T12" fmla="*/ 345 w 345"/>
                  <a:gd name="T1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345" y="8"/>
                    </a:moveTo>
                    <a:cubicBezTo>
                      <a:pt x="345" y="4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344" y="10"/>
                      <a:pt x="344" y="10"/>
                      <a:pt x="344" y="10"/>
                    </a:cubicBezTo>
                    <a:cubicBezTo>
                      <a:pt x="344" y="9"/>
                      <a:pt x="345" y="9"/>
                      <a:pt x="345" y="8"/>
                    </a:cubicBezTo>
                    <a:close/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227"/>
              <p:cNvSpPr>
                <a:spLocks/>
              </p:cNvSpPr>
              <p:nvPr/>
            </p:nvSpPr>
            <p:spPr bwMode="auto">
              <a:xfrm>
                <a:off x="3227" y="2536"/>
                <a:ext cx="817" cy="23"/>
              </a:xfrm>
              <a:custGeom>
                <a:avLst/>
                <a:gdLst>
                  <a:gd name="T0" fmla="*/ 0 w 345"/>
                  <a:gd name="T1" fmla="*/ 3 h 10"/>
                  <a:gd name="T2" fmla="*/ 7 w 345"/>
                  <a:gd name="T3" fmla="*/ 10 h 10"/>
                  <a:gd name="T4" fmla="*/ 339 w 345"/>
                  <a:gd name="T5" fmla="*/ 10 h 10"/>
                  <a:gd name="T6" fmla="*/ 345 w 345"/>
                  <a:gd name="T7" fmla="*/ 3 h 10"/>
                  <a:gd name="T8" fmla="*/ 345 w 345"/>
                  <a:gd name="T9" fmla="*/ 0 h 10"/>
                  <a:gd name="T10" fmla="*/ 1 w 345"/>
                  <a:gd name="T11" fmla="*/ 0 h 10"/>
                  <a:gd name="T12" fmla="*/ 0 w 345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0" y="3"/>
                    </a:moveTo>
                    <a:cubicBezTo>
                      <a:pt x="0" y="7"/>
                      <a:pt x="3" y="10"/>
                      <a:pt x="7" y="10"/>
                    </a:cubicBezTo>
                    <a:cubicBezTo>
                      <a:pt x="339" y="10"/>
                      <a:pt x="339" y="10"/>
                      <a:pt x="339" y="10"/>
                    </a:cubicBezTo>
                    <a:cubicBezTo>
                      <a:pt x="342" y="10"/>
                      <a:pt x="345" y="7"/>
                      <a:pt x="345" y="3"/>
                    </a:cubicBezTo>
                    <a:cubicBezTo>
                      <a:pt x="345" y="2"/>
                      <a:pt x="345" y="1"/>
                      <a:pt x="34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Rectangle 228"/>
              <p:cNvSpPr>
                <a:spLocks noChangeArrowheads="1"/>
              </p:cNvSpPr>
              <p:nvPr/>
            </p:nvSpPr>
            <p:spPr bwMode="auto">
              <a:xfrm>
                <a:off x="3170" y="2583"/>
                <a:ext cx="786" cy="10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Rectangle 229"/>
              <p:cNvSpPr>
                <a:spLocks noChangeArrowheads="1"/>
              </p:cNvSpPr>
              <p:nvPr/>
            </p:nvSpPr>
            <p:spPr bwMode="auto">
              <a:xfrm>
                <a:off x="3189" y="2600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Rectangle 230"/>
              <p:cNvSpPr>
                <a:spLocks noChangeArrowheads="1"/>
              </p:cNvSpPr>
              <p:nvPr/>
            </p:nvSpPr>
            <p:spPr bwMode="auto">
              <a:xfrm>
                <a:off x="3606" y="2600"/>
                <a:ext cx="33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Rectangle 231"/>
              <p:cNvSpPr>
                <a:spLocks noChangeArrowheads="1"/>
              </p:cNvSpPr>
              <p:nvPr/>
            </p:nvSpPr>
            <p:spPr bwMode="auto">
              <a:xfrm>
                <a:off x="3286" y="2664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Rectangle 232"/>
              <p:cNvSpPr>
                <a:spLocks noChangeArrowheads="1"/>
              </p:cNvSpPr>
              <p:nvPr/>
            </p:nvSpPr>
            <p:spPr bwMode="auto">
              <a:xfrm>
                <a:off x="3189" y="2664"/>
                <a:ext cx="7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Rectangle 233"/>
              <p:cNvSpPr>
                <a:spLocks noChangeArrowheads="1"/>
              </p:cNvSpPr>
              <p:nvPr/>
            </p:nvSpPr>
            <p:spPr bwMode="auto">
              <a:xfrm>
                <a:off x="3189" y="2630"/>
                <a:ext cx="194" cy="8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Rectangle 234"/>
              <p:cNvSpPr>
                <a:spLocks noChangeArrowheads="1"/>
              </p:cNvSpPr>
              <p:nvPr/>
            </p:nvSpPr>
            <p:spPr bwMode="auto">
              <a:xfrm>
                <a:off x="3636" y="2664"/>
                <a:ext cx="30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Rectangle 235"/>
              <p:cNvSpPr>
                <a:spLocks noChangeArrowheads="1"/>
              </p:cNvSpPr>
              <p:nvPr/>
            </p:nvSpPr>
            <p:spPr bwMode="auto">
              <a:xfrm>
                <a:off x="3400" y="2630"/>
                <a:ext cx="540" cy="8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236"/>
              <p:cNvSpPr>
                <a:spLocks/>
              </p:cNvSpPr>
              <p:nvPr/>
            </p:nvSpPr>
            <p:spPr bwMode="auto">
              <a:xfrm>
                <a:off x="3156" y="2559"/>
                <a:ext cx="817" cy="24"/>
              </a:xfrm>
              <a:custGeom>
                <a:avLst/>
                <a:gdLst>
                  <a:gd name="T0" fmla="*/ 345 w 345"/>
                  <a:gd name="T1" fmla="*/ 7 h 10"/>
                  <a:gd name="T2" fmla="*/ 338 w 345"/>
                  <a:gd name="T3" fmla="*/ 0 h 10"/>
                  <a:gd name="T4" fmla="*/ 6 w 345"/>
                  <a:gd name="T5" fmla="*/ 0 h 10"/>
                  <a:gd name="T6" fmla="*/ 0 w 345"/>
                  <a:gd name="T7" fmla="*/ 7 h 10"/>
                  <a:gd name="T8" fmla="*/ 0 w 345"/>
                  <a:gd name="T9" fmla="*/ 10 h 10"/>
                  <a:gd name="T10" fmla="*/ 344 w 345"/>
                  <a:gd name="T11" fmla="*/ 10 h 10"/>
                  <a:gd name="T12" fmla="*/ 345 w 345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345" y="7"/>
                    </a:moveTo>
                    <a:cubicBezTo>
                      <a:pt x="345" y="3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"/>
                      <a:pt x="0" y="9"/>
                      <a:pt x="0" y="10"/>
                    </a:cubicBezTo>
                    <a:cubicBezTo>
                      <a:pt x="344" y="10"/>
                      <a:pt x="344" y="10"/>
                      <a:pt x="344" y="10"/>
                    </a:cubicBezTo>
                    <a:cubicBezTo>
                      <a:pt x="345" y="9"/>
                      <a:pt x="345" y="8"/>
                      <a:pt x="345" y="7"/>
                    </a:cubicBezTo>
                    <a:close/>
                  </a:path>
                </a:pathLst>
              </a:custGeom>
              <a:solidFill>
                <a:srgbClr val="5F6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237"/>
              <p:cNvSpPr>
                <a:spLocks/>
              </p:cNvSpPr>
              <p:nvPr/>
            </p:nvSpPr>
            <p:spPr bwMode="auto">
              <a:xfrm>
                <a:off x="3156" y="2687"/>
                <a:ext cx="814" cy="24"/>
              </a:xfrm>
              <a:custGeom>
                <a:avLst/>
                <a:gdLst>
                  <a:gd name="T0" fmla="*/ 0 w 344"/>
                  <a:gd name="T1" fmla="*/ 3 h 10"/>
                  <a:gd name="T2" fmla="*/ 6 w 344"/>
                  <a:gd name="T3" fmla="*/ 10 h 10"/>
                  <a:gd name="T4" fmla="*/ 338 w 344"/>
                  <a:gd name="T5" fmla="*/ 10 h 10"/>
                  <a:gd name="T6" fmla="*/ 344 w 344"/>
                  <a:gd name="T7" fmla="*/ 3 h 10"/>
                  <a:gd name="T8" fmla="*/ 344 w 344"/>
                  <a:gd name="T9" fmla="*/ 0 h 10"/>
                  <a:gd name="T10" fmla="*/ 0 w 344"/>
                  <a:gd name="T11" fmla="*/ 0 h 10"/>
                  <a:gd name="T12" fmla="*/ 0 w 344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10">
                    <a:moveTo>
                      <a:pt x="0" y="3"/>
                    </a:moveTo>
                    <a:cubicBezTo>
                      <a:pt x="0" y="7"/>
                      <a:pt x="3" y="10"/>
                      <a:pt x="6" y="10"/>
                    </a:cubicBezTo>
                    <a:cubicBezTo>
                      <a:pt x="338" y="10"/>
                      <a:pt x="338" y="10"/>
                      <a:pt x="338" y="10"/>
                    </a:cubicBezTo>
                    <a:cubicBezTo>
                      <a:pt x="342" y="10"/>
                      <a:pt x="344" y="7"/>
                      <a:pt x="344" y="3"/>
                    </a:cubicBezTo>
                    <a:cubicBezTo>
                      <a:pt x="344" y="2"/>
                      <a:pt x="344" y="1"/>
                      <a:pt x="34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5F6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Rectangle 238"/>
              <p:cNvSpPr>
                <a:spLocks noChangeArrowheads="1"/>
              </p:cNvSpPr>
              <p:nvPr/>
            </p:nvSpPr>
            <p:spPr bwMode="auto">
              <a:xfrm>
                <a:off x="3182" y="2280"/>
                <a:ext cx="786" cy="10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Rectangle 239"/>
              <p:cNvSpPr>
                <a:spLocks noChangeArrowheads="1"/>
              </p:cNvSpPr>
              <p:nvPr/>
            </p:nvSpPr>
            <p:spPr bwMode="auto">
              <a:xfrm>
                <a:off x="3201" y="2299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Rectangle 240"/>
              <p:cNvSpPr>
                <a:spLocks noChangeArrowheads="1"/>
              </p:cNvSpPr>
              <p:nvPr/>
            </p:nvSpPr>
            <p:spPr bwMode="auto">
              <a:xfrm>
                <a:off x="3618" y="2299"/>
                <a:ext cx="33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Rectangle 241"/>
              <p:cNvSpPr>
                <a:spLocks noChangeArrowheads="1"/>
              </p:cNvSpPr>
              <p:nvPr/>
            </p:nvSpPr>
            <p:spPr bwMode="auto">
              <a:xfrm>
                <a:off x="3298" y="2360"/>
                <a:ext cx="331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Rectangle 242"/>
              <p:cNvSpPr>
                <a:spLocks noChangeArrowheads="1"/>
              </p:cNvSpPr>
              <p:nvPr/>
            </p:nvSpPr>
            <p:spPr bwMode="auto">
              <a:xfrm>
                <a:off x="3198" y="2360"/>
                <a:ext cx="7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Rectangle 243"/>
              <p:cNvSpPr>
                <a:spLocks noChangeArrowheads="1"/>
              </p:cNvSpPr>
              <p:nvPr/>
            </p:nvSpPr>
            <p:spPr bwMode="auto">
              <a:xfrm>
                <a:off x="3198" y="2330"/>
                <a:ext cx="197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Rectangle 244"/>
              <p:cNvSpPr>
                <a:spLocks noChangeArrowheads="1"/>
              </p:cNvSpPr>
              <p:nvPr/>
            </p:nvSpPr>
            <p:spPr bwMode="auto">
              <a:xfrm>
                <a:off x="3646" y="2360"/>
                <a:ext cx="30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Rectangle 245"/>
              <p:cNvSpPr>
                <a:spLocks noChangeArrowheads="1"/>
              </p:cNvSpPr>
              <p:nvPr/>
            </p:nvSpPr>
            <p:spPr bwMode="auto">
              <a:xfrm>
                <a:off x="3412" y="2330"/>
                <a:ext cx="537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246"/>
              <p:cNvSpPr>
                <a:spLocks/>
              </p:cNvSpPr>
              <p:nvPr/>
            </p:nvSpPr>
            <p:spPr bwMode="auto">
              <a:xfrm>
                <a:off x="3168" y="2259"/>
                <a:ext cx="817" cy="21"/>
              </a:xfrm>
              <a:custGeom>
                <a:avLst/>
                <a:gdLst>
                  <a:gd name="T0" fmla="*/ 345 w 345"/>
                  <a:gd name="T1" fmla="*/ 7 h 9"/>
                  <a:gd name="T2" fmla="*/ 338 w 345"/>
                  <a:gd name="T3" fmla="*/ 0 h 9"/>
                  <a:gd name="T4" fmla="*/ 6 w 345"/>
                  <a:gd name="T5" fmla="*/ 0 h 9"/>
                  <a:gd name="T6" fmla="*/ 0 w 345"/>
                  <a:gd name="T7" fmla="*/ 7 h 9"/>
                  <a:gd name="T8" fmla="*/ 0 w 345"/>
                  <a:gd name="T9" fmla="*/ 9 h 9"/>
                  <a:gd name="T10" fmla="*/ 344 w 345"/>
                  <a:gd name="T11" fmla="*/ 9 h 9"/>
                  <a:gd name="T12" fmla="*/ 345 w 345"/>
                  <a:gd name="T1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9">
                    <a:moveTo>
                      <a:pt x="345" y="7"/>
                    </a:moveTo>
                    <a:cubicBezTo>
                      <a:pt x="345" y="3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344" y="9"/>
                      <a:pt x="344" y="9"/>
                      <a:pt x="344" y="9"/>
                    </a:cubicBezTo>
                    <a:cubicBezTo>
                      <a:pt x="344" y="9"/>
                      <a:pt x="345" y="8"/>
                      <a:pt x="345" y="7"/>
                    </a:cubicBezTo>
                    <a:close/>
                  </a:path>
                </a:pathLst>
              </a:custGeom>
              <a:solidFill>
                <a:srgbClr val="F9C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247"/>
              <p:cNvSpPr>
                <a:spLocks/>
              </p:cNvSpPr>
              <p:nvPr/>
            </p:nvSpPr>
            <p:spPr bwMode="auto">
              <a:xfrm>
                <a:off x="3168" y="2386"/>
                <a:ext cx="814" cy="22"/>
              </a:xfrm>
              <a:custGeom>
                <a:avLst/>
                <a:gdLst>
                  <a:gd name="T0" fmla="*/ 0 w 344"/>
                  <a:gd name="T1" fmla="*/ 2 h 9"/>
                  <a:gd name="T2" fmla="*/ 6 w 344"/>
                  <a:gd name="T3" fmla="*/ 9 h 9"/>
                  <a:gd name="T4" fmla="*/ 338 w 344"/>
                  <a:gd name="T5" fmla="*/ 9 h 9"/>
                  <a:gd name="T6" fmla="*/ 344 w 344"/>
                  <a:gd name="T7" fmla="*/ 2 h 9"/>
                  <a:gd name="T8" fmla="*/ 344 w 344"/>
                  <a:gd name="T9" fmla="*/ 0 h 9"/>
                  <a:gd name="T10" fmla="*/ 0 w 344"/>
                  <a:gd name="T11" fmla="*/ 0 h 9"/>
                  <a:gd name="T12" fmla="*/ 0 w 344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9">
                    <a:moveTo>
                      <a:pt x="0" y="2"/>
                    </a:moveTo>
                    <a:cubicBezTo>
                      <a:pt x="0" y="6"/>
                      <a:pt x="2" y="9"/>
                      <a:pt x="6" y="9"/>
                    </a:cubicBezTo>
                    <a:cubicBezTo>
                      <a:pt x="338" y="9"/>
                      <a:pt x="338" y="9"/>
                      <a:pt x="338" y="9"/>
                    </a:cubicBezTo>
                    <a:cubicBezTo>
                      <a:pt x="341" y="9"/>
                      <a:pt x="344" y="6"/>
                      <a:pt x="344" y="2"/>
                    </a:cubicBezTo>
                    <a:cubicBezTo>
                      <a:pt x="344" y="1"/>
                      <a:pt x="344" y="0"/>
                      <a:pt x="34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9C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248"/>
              <p:cNvSpPr>
                <a:spLocks/>
              </p:cNvSpPr>
              <p:nvPr/>
            </p:nvSpPr>
            <p:spPr bwMode="auto">
              <a:xfrm>
                <a:off x="2102" y="2199"/>
                <a:ext cx="109" cy="50"/>
              </a:xfrm>
              <a:custGeom>
                <a:avLst/>
                <a:gdLst>
                  <a:gd name="T0" fmla="*/ 23 w 46"/>
                  <a:gd name="T1" fmla="*/ 21 h 21"/>
                  <a:gd name="T2" fmla="*/ 46 w 46"/>
                  <a:gd name="T3" fmla="*/ 0 h 21"/>
                  <a:gd name="T4" fmla="*/ 1 w 46"/>
                  <a:gd name="T5" fmla="*/ 0 h 21"/>
                  <a:gd name="T6" fmla="*/ 23 w 46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21"/>
                    </a:moveTo>
                    <a:cubicBezTo>
                      <a:pt x="23" y="21"/>
                      <a:pt x="46" y="18"/>
                      <a:pt x="4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21"/>
                      <a:pt x="23" y="21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249"/>
              <p:cNvSpPr>
                <a:spLocks/>
              </p:cNvSpPr>
              <p:nvPr/>
            </p:nvSpPr>
            <p:spPr bwMode="auto">
              <a:xfrm>
                <a:off x="2157" y="2199"/>
                <a:ext cx="655" cy="50"/>
              </a:xfrm>
              <a:custGeom>
                <a:avLst/>
                <a:gdLst>
                  <a:gd name="T0" fmla="*/ 0 w 277"/>
                  <a:gd name="T1" fmla="*/ 21 h 21"/>
                  <a:gd name="T2" fmla="*/ 251 w 277"/>
                  <a:gd name="T3" fmla="*/ 21 h 21"/>
                  <a:gd name="T4" fmla="*/ 276 w 277"/>
                  <a:gd name="T5" fmla="*/ 0 h 21"/>
                  <a:gd name="T6" fmla="*/ 23 w 277"/>
                  <a:gd name="T7" fmla="*/ 0 h 21"/>
                  <a:gd name="T8" fmla="*/ 0 w 277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0" y="21"/>
                    </a:moveTo>
                    <a:cubicBezTo>
                      <a:pt x="0" y="21"/>
                      <a:pt x="225" y="21"/>
                      <a:pt x="251" y="21"/>
                    </a:cubicBezTo>
                    <a:cubicBezTo>
                      <a:pt x="277" y="21"/>
                      <a:pt x="276" y="0"/>
                      <a:pt x="27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18"/>
                      <a:pt x="0" y="21"/>
                      <a:pt x="0" y="21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Rectangle 250"/>
              <p:cNvSpPr>
                <a:spLocks noChangeArrowheads="1"/>
              </p:cNvSpPr>
              <p:nvPr/>
            </p:nvSpPr>
            <p:spPr bwMode="auto">
              <a:xfrm>
                <a:off x="2213" y="785"/>
                <a:ext cx="597" cy="1412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Rectangle 251"/>
              <p:cNvSpPr>
                <a:spLocks noChangeArrowheads="1"/>
              </p:cNvSpPr>
              <p:nvPr/>
            </p:nvSpPr>
            <p:spPr bwMode="auto">
              <a:xfrm>
                <a:off x="2213" y="785"/>
                <a:ext cx="597" cy="14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252"/>
              <p:cNvSpPr>
                <a:spLocks/>
              </p:cNvSpPr>
              <p:nvPr/>
            </p:nvSpPr>
            <p:spPr bwMode="auto">
              <a:xfrm>
                <a:off x="2810" y="735"/>
                <a:ext cx="109" cy="50"/>
              </a:xfrm>
              <a:custGeom>
                <a:avLst/>
                <a:gdLst>
                  <a:gd name="T0" fmla="*/ 23 w 46"/>
                  <a:gd name="T1" fmla="*/ 0 h 21"/>
                  <a:gd name="T2" fmla="*/ 0 w 46"/>
                  <a:gd name="T3" fmla="*/ 21 h 21"/>
                  <a:gd name="T4" fmla="*/ 45 w 46"/>
                  <a:gd name="T5" fmla="*/ 21 h 21"/>
                  <a:gd name="T6" fmla="*/ 23 w 46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0"/>
                    </a:moveTo>
                    <a:cubicBezTo>
                      <a:pt x="23" y="0"/>
                      <a:pt x="0" y="2"/>
                      <a:pt x="0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6" y="0"/>
                      <a:pt x="23" y="0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253"/>
              <p:cNvSpPr>
                <a:spLocks/>
              </p:cNvSpPr>
              <p:nvPr/>
            </p:nvSpPr>
            <p:spPr bwMode="auto">
              <a:xfrm>
                <a:off x="2209" y="735"/>
                <a:ext cx="656" cy="50"/>
              </a:xfrm>
              <a:custGeom>
                <a:avLst/>
                <a:gdLst>
                  <a:gd name="T0" fmla="*/ 277 w 277"/>
                  <a:gd name="T1" fmla="*/ 0 h 21"/>
                  <a:gd name="T2" fmla="*/ 26 w 277"/>
                  <a:gd name="T3" fmla="*/ 0 h 21"/>
                  <a:gd name="T4" fmla="*/ 2 w 277"/>
                  <a:gd name="T5" fmla="*/ 21 h 21"/>
                  <a:gd name="T6" fmla="*/ 254 w 277"/>
                  <a:gd name="T7" fmla="*/ 21 h 21"/>
                  <a:gd name="T8" fmla="*/ 277 w 27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277" y="0"/>
                    </a:moveTo>
                    <a:cubicBezTo>
                      <a:pt x="277" y="0"/>
                      <a:pt x="53" y="0"/>
                      <a:pt x="26" y="0"/>
                    </a:cubicBezTo>
                    <a:cubicBezTo>
                      <a:pt x="0" y="0"/>
                      <a:pt x="2" y="21"/>
                      <a:pt x="2" y="21"/>
                    </a:cubicBezTo>
                    <a:cubicBezTo>
                      <a:pt x="254" y="21"/>
                      <a:pt x="254" y="21"/>
                      <a:pt x="254" y="21"/>
                    </a:cubicBezTo>
                    <a:cubicBezTo>
                      <a:pt x="254" y="2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Rectangle 254"/>
              <p:cNvSpPr>
                <a:spLocks noChangeArrowheads="1"/>
              </p:cNvSpPr>
              <p:nvPr/>
            </p:nvSpPr>
            <p:spPr bwMode="auto">
              <a:xfrm>
                <a:off x="2810" y="785"/>
                <a:ext cx="107" cy="1301"/>
              </a:xfrm>
              <a:prstGeom prst="rect">
                <a:avLst/>
              </a:pr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255"/>
              <p:cNvSpPr>
                <a:spLocks/>
              </p:cNvSpPr>
              <p:nvPr/>
            </p:nvSpPr>
            <p:spPr bwMode="auto">
              <a:xfrm>
                <a:off x="2808" y="2086"/>
                <a:ext cx="109" cy="49"/>
              </a:xfrm>
              <a:custGeom>
                <a:avLst/>
                <a:gdLst>
                  <a:gd name="T0" fmla="*/ 23 w 46"/>
                  <a:gd name="T1" fmla="*/ 21 h 21"/>
                  <a:gd name="T2" fmla="*/ 46 w 46"/>
                  <a:gd name="T3" fmla="*/ 0 h 21"/>
                  <a:gd name="T4" fmla="*/ 1 w 46"/>
                  <a:gd name="T5" fmla="*/ 0 h 21"/>
                  <a:gd name="T6" fmla="*/ 23 w 46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21"/>
                    </a:moveTo>
                    <a:cubicBezTo>
                      <a:pt x="23" y="21"/>
                      <a:pt x="46" y="18"/>
                      <a:pt x="4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21"/>
                      <a:pt x="23" y="21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256"/>
              <p:cNvSpPr>
                <a:spLocks/>
              </p:cNvSpPr>
              <p:nvPr/>
            </p:nvSpPr>
            <p:spPr bwMode="auto">
              <a:xfrm>
                <a:off x="2862" y="2086"/>
                <a:ext cx="656" cy="49"/>
              </a:xfrm>
              <a:custGeom>
                <a:avLst/>
                <a:gdLst>
                  <a:gd name="T0" fmla="*/ 0 w 277"/>
                  <a:gd name="T1" fmla="*/ 21 h 21"/>
                  <a:gd name="T2" fmla="*/ 251 w 277"/>
                  <a:gd name="T3" fmla="*/ 21 h 21"/>
                  <a:gd name="T4" fmla="*/ 275 w 277"/>
                  <a:gd name="T5" fmla="*/ 0 h 21"/>
                  <a:gd name="T6" fmla="*/ 23 w 277"/>
                  <a:gd name="T7" fmla="*/ 0 h 21"/>
                  <a:gd name="T8" fmla="*/ 0 w 277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0" y="21"/>
                    </a:moveTo>
                    <a:cubicBezTo>
                      <a:pt x="0" y="21"/>
                      <a:pt x="224" y="21"/>
                      <a:pt x="251" y="21"/>
                    </a:cubicBezTo>
                    <a:cubicBezTo>
                      <a:pt x="277" y="21"/>
                      <a:pt x="275" y="0"/>
                      <a:pt x="275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18"/>
                      <a:pt x="0" y="21"/>
                      <a:pt x="0" y="21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Rectangle 257"/>
              <p:cNvSpPr>
                <a:spLocks noChangeArrowheads="1"/>
              </p:cNvSpPr>
              <p:nvPr/>
            </p:nvSpPr>
            <p:spPr bwMode="auto">
              <a:xfrm>
                <a:off x="2917" y="1325"/>
                <a:ext cx="596" cy="761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258"/>
              <p:cNvSpPr>
                <a:spLocks/>
              </p:cNvSpPr>
              <p:nvPr/>
            </p:nvSpPr>
            <p:spPr bwMode="auto">
              <a:xfrm>
                <a:off x="3513" y="1273"/>
                <a:ext cx="109" cy="52"/>
              </a:xfrm>
              <a:custGeom>
                <a:avLst/>
                <a:gdLst>
                  <a:gd name="T0" fmla="*/ 24 w 46"/>
                  <a:gd name="T1" fmla="*/ 0 h 22"/>
                  <a:gd name="T2" fmla="*/ 0 w 46"/>
                  <a:gd name="T3" fmla="*/ 22 h 22"/>
                  <a:gd name="T4" fmla="*/ 45 w 46"/>
                  <a:gd name="T5" fmla="*/ 22 h 22"/>
                  <a:gd name="T6" fmla="*/ 24 w 4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2">
                    <a:moveTo>
                      <a:pt x="24" y="0"/>
                    </a:moveTo>
                    <a:cubicBezTo>
                      <a:pt x="24" y="0"/>
                      <a:pt x="0" y="3"/>
                      <a:pt x="0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5" y="22"/>
                      <a:pt x="46" y="0"/>
                      <a:pt x="24" y="0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259"/>
              <p:cNvSpPr>
                <a:spLocks/>
              </p:cNvSpPr>
              <p:nvPr/>
            </p:nvSpPr>
            <p:spPr bwMode="auto">
              <a:xfrm>
                <a:off x="2914" y="1273"/>
                <a:ext cx="656" cy="52"/>
              </a:xfrm>
              <a:custGeom>
                <a:avLst/>
                <a:gdLst>
                  <a:gd name="T0" fmla="*/ 277 w 277"/>
                  <a:gd name="T1" fmla="*/ 0 h 22"/>
                  <a:gd name="T2" fmla="*/ 26 w 277"/>
                  <a:gd name="T3" fmla="*/ 0 h 22"/>
                  <a:gd name="T4" fmla="*/ 1 w 277"/>
                  <a:gd name="T5" fmla="*/ 22 h 22"/>
                  <a:gd name="T6" fmla="*/ 253 w 277"/>
                  <a:gd name="T7" fmla="*/ 22 h 22"/>
                  <a:gd name="T8" fmla="*/ 277 w 277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2">
                    <a:moveTo>
                      <a:pt x="277" y="0"/>
                    </a:moveTo>
                    <a:cubicBezTo>
                      <a:pt x="277" y="0"/>
                      <a:pt x="52" y="0"/>
                      <a:pt x="26" y="0"/>
                    </a:cubicBezTo>
                    <a:cubicBezTo>
                      <a:pt x="0" y="0"/>
                      <a:pt x="1" y="22"/>
                      <a:pt x="1" y="22"/>
                    </a:cubicBezTo>
                    <a:cubicBezTo>
                      <a:pt x="253" y="22"/>
                      <a:pt x="253" y="22"/>
                      <a:pt x="253" y="22"/>
                    </a:cubicBezTo>
                    <a:cubicBezTo>
                      <a:pt x="253" y="3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Rectangle 260"/>
              <p:cNvSpPr>
                <a:spLocks noChangeArrowheads="1"/>
              </p:cNvSpPr>
              <p:nvPr/>
            </p:nvSpPr>
            <p:spPr bwMode="auto">
              <a:xfrm>
                <a:off x="2249" y="806"/>
                <a:ext cx="170" cy="24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Rectangle 261"/>
              <p:cNvSpPr>
                <a:spLocks noChangeArrowheads="1"/>
              </p:cNvSpPr>
              <p:nvPr/>
            </p:nvSpPr>
            <p:spPr bwMode="auto">
              <a:xfrm>
                <a:off x="2249" y="842"/>
                <a:ext cx="137" cy="14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Rectangle 262"/>
              <p:cNvSpPr>
                <a:spLocks noChangeArrowheads="1"/>
              </p:cNvSpPr>
              <p:nvPr/>
            </p:nvSpPr>
            <p:spPr bwMode="auto">
              <a:xfrm>
                <a:off x="2249" y="868"/>
                <a:ext cx="201" cy="14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Rectangle 263"/>
              <p:cNvSpPr>
                <a:spLocks noChangeArrowheads="1"/>
              </p:cNvSpPr>
              <p:nvPr/>
            </p:nvSpPr>
            <p:spPr bwMode="auto">
              <a:xfrm>
                <a:off x="2384" y="920"/>
                <a:ext cx="282" cy="19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Rectangle 264"/>
              <p:cNvSpPr>
                <a:spLocks noChangeArrowheads="1"/>
              </p:cNvSpPr>
              <p:nvPr/>
            </p:nvSpPr>
            <p:spPr bwMode="auto">
              <a:xfrm>
                <a:off x="2384" y="920"/>
                <a:ext cx="282" cy="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Rectangle 265"/>
              <p:cNvSpPr>
                <a:spLocks noChangeArrowheads="1"/>
              </p:cNvSpPr>
              <p:nvPr/>
            </p:nvSpPr>
            <p:spPr bwMode="auto">
              <a:xfrm>
                <a:off x="2384" y="951"/>
                <a:ext cx="104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Rectangle 266"/>
              <p:cNvSpPr>
                <a:spLocks noChangeArrowheads="1"/>
              </p:cNvSpPr>
              <p:nvPr/>
            </p:nvSpPr>
            <p:spPr bwMode="auto">
              <a:xfrm>
                <a:off x="2509" y="951"/>
                <a:ext cx="157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Rectangle 267"/>
              <p:cNvSpPr>
                <a:spLocks noChangeArrowheads="1"/>
              </p:cNvSpPr>
              <p:nvPr/>
            </p:nvSpPr>
            <p:spPr bwMode="auto">
              <a:xfrm>
                <a:off x="2370" y="1579"/>
                <a:ext cx="281" cy="19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Rectangle 268"/>
              <p:cNvSpPr>
                <a:spLocks noChangeArrowheads="1"/>
              </p:cNvSpPr>
              <p:nvPr/>
            </p:nvSpPr>
            <p:spPr bwMode="auto">
              <a:xfrm>
                <a:off x="2370" y="1579"/>
                <a:ext cx="281" cy="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Rectangle 269"/>
              <p:cNvSpPr>
                <a:spLocks noChangeArrowheads="1"/>
              </p:cNvSpPr>
              <p:nvPr/>
            </p:nvSpPr>
            <p:spPr bwMode="auto">
              <a:xfrm>
                <a:off x="2370" y="1609"/>
                <a:ext cx="104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Rectangle 270"/>
              <p:cNvSpPr>
                <a:spLocks noChangeArrowheads="1"/>
              </p:cNvSpPr>
              <p:nvPr/>
            </p:nvSpPr>
            <p:spPr bwMode="auto">
              <a:xfrm>
                <a:off x="2495" y="1609"/>
                <a:ext cx="156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Rectangle 271"/>
              <p:cNvSpPr>
                <a:spLocks noChangeArrowheads="1"/>
              </p:cNvSpPr>
              <p:nvPr/>
            </p:nvSpPr>
            <p:spPr bwMode="auto">
              <a:xfrm>
                <a:off x="2287" y="1015"/>
                <a:ext cx="488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Rectangle 272"/>
              <p:cNvSpPr>
                <a:spLocks noChangeArrowheads="1"/>
              </p:cNvSpPr>
              <p:nvPr/>
            </p:nvSpPr>
            <p:spPr bwMode="auto">
              <a:xfrm>
                <a:off x="2263" y="1067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Rectangle 273"/>
              <p:cNvSpPr>
                <a:spLocks noChangeArrowheads="1"/>
              </p:cNvSpPr>
              <p:nvPr/>
            </p:nvSpPr>
            <p:spPr bwMode="auto">
              <a:xfrm>
                <a:off x="2263" y="1121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Rectangle 274"/>
              <p:cNvSpPr>
                <a:spLocks noChangeArrowheads="1"/>
              </p:cNvSpPr>
              <p:nvPr/>
            </p:nvSpPr>
            <p:spPr bwMode="auto">
              <a:xfrm>
                <a:off x="2287" y="1811"/>
                <a:ext cx="488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Rectangle 275"/>
              <p:cNvSpPr>
                <a:spLocks noChangeArrowheads="1"/>
              </p:cNvSpPr>
              <p:nvPr/>
            </p:nvSpPr>
            <p:spPr bwMode="auto">
              <a:xfrm>
                <a:off x="2263" y="1865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Rectangle 276"/>
              <p:cNvSpPr>
                <a:spLocks noChangeArrowheads="1"/>
              </p:cNvSpPr>
              <p:nvPr/>
            </p:nvSpPr>
            <p:spPr bwMode="auto">
              <a:xfrm>
                <a:off x="2263" y="1920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Rectangle 277"/>
              <p:cNvSpPr>
                <a:spLocks noChangeArrowheads="1"/>
              </p:cNvSpPr>
              <p:nvPr/>
            </p:nvSpPr>
            <p:spPr bwMode="auto">
              <a:xfrm>
                <a:off x="2263" y="1297"/>
                <a:ext cx="512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Rectangle 278"/>
              <p:cNvSpPr>
                <a:spLocks noChangeArrowheads="1"/>
              </p:cNvSpPr>
              <p:nvPr/>
            </p:nvSpPr>
            <p:spPr bwMode="auto">
              <a:xfrm>
                <a:off x="2263" y="1351"/>
                <a:ext cx="512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Rectangle 279"/>
              <p:cNvSpPr>
                <a:spLocks noChangeArrowheads="1"/>
              </p:cNvSpPr>
              <p:nvPr/>
            </p:nvSpPr>
            <p:spPr bwMode="auto">
              <a:xfrm>
                <a:off x="2263" y="1410"/>
                <a:ext cx="512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Rectangle 280"/>
              <p:cNvSpPr>
                <a:spLocks noChangeArrowheads="1"/>
              </p:cNvSpPr>
              <p:nvPr/>
            </p:nvSpPr>
            <p:spPr bwMode="auto">
              <a:xfrm>
                <a:off x="2263" y="1465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Rectangle 281"/>
              <p:cNvSpPr>
                <a:spLocks noChangeArrowheads="1"/>
              </p:cNvSpPr>
              <p:nvPr/>
            </p:nvSpPr>
            <p:spPr bwMode="auto">
              <a:xfrm>
                <a:off x="2263" y="1524"/>
                <a:ext cx="37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Rectangle 282"/>
              <p:cNvSpPr>
                <a:spLocks noChangeArrowheads="1"/>
              </p:cNvSpPr>
              <p:nvPr/>
            </p:nvSpPr>
            <p:spPr bwMode="auto">
              <a:xfrm>
                <a:off x="2263" y="1974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Rectangle 283"/>
              <p:cNvSpPr>
                <a:spLocks noChangeArrowheads="1"/>
              </p:cNvSpPr>
              <p:nvPr/>
            </p:nvSpPr>
            <p:spPr bwMode="auto">
              <a:xfrm>
                <a:off x="2263" y="2033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Rectangle 284"/>
              <p:cNvSpPr>
                <a:spLocks noChangeArrowheads="1"/>
              </p:cNvSpPr>
              <p:nvPr/>
            </p:nvSpPr>
            <p:spPr bwMode="auto">
              <a:xfrm>
                <a:off x="2263" y="2088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Rectangle 285"/>
              <p:cNvSpPr>
                <a:spLocks noChangeArrowheads="1"/>
              </p:cNvSpPr>
              <p:nvPr/>
            </p:nvSpPr>
            <p:spPr bwMode="auto">
              <a:xfrm>
                <a:off x="2263" y="2150"/>
                <a:ext cx="372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Rectangle 286"/>
              <p:cNvSpPr>
                <a:spLocks noChangeArrowheads="1"/>
              </p:cNvSpPr>
              <p:nvPr/>
            </p:nvSpPr>
            <p:spPr bwMode="auto">
              <a:xfrm>
                <a:off x="2268" y="1164"/>
                <a:ext cx="507" cy="109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Rectangle 287"/>
              <p:cNvSpPr>
                <a:spLocks noChangeArrowheads="1"/>
              </p:cNvSpPr>
              <p:nvPr/>
            </p:nvSpPr>
            <p:spPr bwMode="auto">
              <a:xfrm>
                <a:off x="2265" y="1657"/>
                <a:ext cx="507" cy="109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Rectangle 288"/>
              <p:cNvSpPr>
                <a:spLocks noChangeArrowheads="1"/>
              </p:cNvSpPr>
              <p:nvPr/>
            </p:nvSpPr>
            <p:spPr bwMode="auto">
              <a:xfrm>
                <a:off x="2962" y="1534"/>
                <a:ext cx="480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Rectangle 289"/>
              <p:cNvSpPr>
                <a:spLocks noChangeArrowheads="1"/>
              </p:cNvSpPr>
              <p:nvPr/>
            </p:nvSpPr>
            <p:spPr bwMode="auto">
              <a:xfrm>
                <a:off x="2962" y="1586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Rectangle 290"/>
              <p:cNvSpPr>
                <a:spLocks noChangeArrowheads="1"/>
              </p:cNvSpPr>
              <p:nvPr/>
            </p:nvSpPr>
            <p:spPr bwMode="auto">
              <a:xfrm>
                <a:off x="2962" y="1643"/>
                <a:ext cx="504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Rectangle 291"/>
              <p:cNvSpPr>
                <a:spLocks noChangeArrowheads="1"/>
              </p:cNvSpPr>
              <p:nvPr/>
            </p:nvSpPr>
            <p:spPr bwMode="auto">
              <a:xfrm>
                <a:off x="2962" y="1699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Rectangle 292"/>
              <p:cNvSpPr>
                <a:spLocks noChangeArrowheads="1"/>
              </p:cNvSpPr>
              <p:nvPr/>
            </p:nvSpPr>
            <p:spPr bwMode="auto">
              <a:xfrm>
                <a:off x="2962" y="1754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Rectangle 293"/>
              <p:cNvSpPr>
                <a:spLocks noChangeArrowheads="1"/>
              </p:cNvSpPr>
              <p:nvPr/>
            </p:nvSpPr>
            <p:spPr bwMode="auto">
              <a:xfrm>
                <a:off x="2962" y="1813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6" name="Rectangle 295"/>
            <p:cNvSpPr>
              <a:spLocks noChangeArrowheads="1"/>
            </p:cNvSpPr>
            <p:nvPr/>
          </p:nvSpPr>
          <p:spPr bwMode="auto">
            <a:xfrm>
              <a:off x="4702175" y="2968626"/>
              <a:ext cx="800100" cy="26988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296"/>
            <p:cNvSpPr>
              <a:spLocks noChangeArrowheads="1"/>
            </p:cNvSpPr>
            <p:nvPr/>
          </p:nvSpPr>
          <p:spPr bwMode="auto">
            <a:xfrm>
              <a:off x="4702175" y="3059113"/>
              <a:ext cx="800100" cy="30163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Rectangle 297"/>
            <p:cNvSpPr>
              <a:spLocks noChangeArrowheads="1"/>
            </p:cNvSpPr>
            <p:nvPr/>
          </p:nvSpPr>
          <p:spPr bwMode="auto">
            <a:xfrm>
              <a:off x="4702175" y="3149601"/>
              <a:ext cx="800100" cy="25400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298"/>
            <p:cNvSpPr>
              <a:spLocks noChangeArrowheads="1"/>
            </p:cNvSpPr>
            <p:nvPr/>
          </p:nvSpPr>
          <p:spPr bwMode="auto">
            <a:xfrm>
              <a:off x="4919663" y="3243263"/>
              <a:ext cx="582613" cy="30163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299"/>
            <p:cNvSpPr>
              <a:spLocks noChangeArrowheads="1"/>
            </p:cNvSpPr>
            <p:nvPr/>
          </p:nvSpPr>
          <p:spPr bwMode="auto">
            <a:xfrm>
              <a:off x="4702175" y="2144713"/>
              <a:ext cx="800100" cy="23336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300"/>
            <p:cNvSpPr>
              <a:spLocks/>
            </p:cNvSpPr>
            <p:nvPr/>
          </p:nvSpPr>
          <p:spPr bwMode="auto">
            <a:xfrm>
              <a:off x="4540250" y="1546226"/>
              <a:ext cx="1149350" cy="501650"/>
            </a:xfrm>
            <a:custGeom>
              <a:avLst/>
              <a:gdLst>
                <a:gd name="T0" fmla="*/ 360 w 724"/>
                <a:gd name="T1" fmla="*/ 0 h 316"/>
                <a:gd name="T2" fmla="*/ 0 w 724"/>
                <a:gd name="T3" fmla="*/ 159 h 316"/>
                <a:gd name="T4" fmla="*/ 360 w 724"/>
                <a:gd name="T5" fmla="*/ 316 h 316"/>
                <a:gd name="T6" fmla="*/ 724 w 724"/>
                <a:gd name="T7" fmla="*/ 159 h 316"/>
                <a:gd name="T8" fmla="*/ 360 w 724"/>
                <a:gd name="T9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4" h="316">
                  <a:moveTo>
                    <a:pt x="360" y="0"/>
                  </a:moveTo>
                  <a:lnTo>
                    <a:pt x="0" y="159"/>
                  </a:lnTo>
                  <a:lnTo>
                    <a:pt x="360" y="316"/>
                  </a:lnTo>
                  <a:lnTo>
                    <a:pt x="724" y="1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29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301"/>
            <p:cNvSpPr>
              <a:spLocks/>
            </p:cNvSpPr>
            <p:nvPr/>
          </p:nvSpPr>
          <p:spPr bwMode="auto">
            <a:xfrm>
              <a:off x="4697413" y="1866901"/>
              <a:ext cx="414338" cy="496888"/>
            </a:xfrm>
            <a:custGeom>
              <a:avLst/>
              <a:gdLst>
                <a:gd name="T0" fmla="*/ 0 w 261"/>
                <a:gd name="T1" fmla="*/ 0 h 313"/>
                <a:gd name="T2" fmla="*/ 0 w 261"/>
                <a:gd name="T3" fmla="*/ 161 h 313"/>
                <a:gd name="T4" fmla="*/ 261 w 261"/>
                <a:gd name="T5" fmla="*/ 313 h 313"/>
                <a:gd name="T6" fmla="*/ 261 w 261"/>
                <a:gd name="T7" fmla="*/ 313 h 313"/>
                <a:gd name="T8" fmla="*/ 261 w 261"/>
                <a:gd name="T9" fmla="*/ 114 h 313"/>
                <a:gd name="T10" fmla="*/ 0 w 261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1" h="313">
                  <a:moveTo>
                    <a:pt x="0" y="0"/>
                  </a:moveTo>
                  <a:lnTo>
                    <a:pt x="0" y="161"/>
                  </a:lnTo>
                  <a:lnTo>
                    <a:pt x="261" y="313"/>
                  </a:lnTo>
                  <a:lnTo>
                    <a:pt x="261" y="313"/>
                  </a:lnTo>
                  <a:lnTo>
                    <a:pt x="261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302"/>
            <p:cNvSpPr>
              <a:spLocks/>
            </p:cNvSpPr>
            <p:nvPr/>
          </p:nvSpPr>
          <p:spPr bwMode="auto">
            <a:xfrm>
              <a:off x="5111750" y="1870076"/>
              <a:ext cx="409575" cy="493713"/>
            </a:xfrm>
            <a:custGeom>
              <a:avLst/>
              <a:gdLst>
                <a:gd name="T0" fmla="*/ 0 w 258"/>
                <a:gd name="T1" fmla="*/ 112 h 311"/>
                <a:gd name="T2" fmla="*/ 0 w 258"/>
                <a:gd name="T3" fmla="*/ 311 h 311"/>
                <a:gd name="T4" fmla="*/ 258 w 258"/>
                <a:gd name="T5" fmla="*/ 154 h 311"/>
                <a:gd name="T6" fmla="*/ 258 w 258"/>
                <a:gd name="T7" fmla="*/ 0 h 311"/>
                <a:gd name="T8" fmla="*/ 0 w 258"/>
                <a:gd name="T9" fmla="*/ 112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311">
                  <a:moveTo>
                    <a:pt x="0" y="112"/>
                  </a:moveTo>
                  <a:lnTo>
                    <a:pt x="0" y="311"/>
                  </a:lnTo>
                  <a:lnTo>
                    <a:pt x="258" y="154"/>
                  </a:lnTo>
                  <a:lnTo>
                    <a:pt x="258" y="0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2C2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303"/>
            <p:cNvSpPr>
              <a:spLocks/>
            </p:cNvSpPr>
            <p:nvPr/>
          </p:nvSpPr>
          <p:spPr bwMode="auto">
            <a:xfrm>
              <a:off x="4540250" y="1546226"/>
              <a:ext cx="904875" cy="334963"/>
            </a:xfrm>
            <a:custGeom>
              <a:avLst/>
              <a:gdLst>
                <a:gd name="T0" fmla="*/ 241 w 241"/>
                <a:gd name="T1" fmla="*/ 38 h 89"/>
                <a:gd name="T2" fmla="*/ 152 w 241"/>
                <a:gd name="T3" fmla="*/ 0 h 89"/>
                <a:gd name="T4" fmla="*/ 0 w 241"/>
                <a:gd name="T5" fmla="*/ 67 h 89"/>
                <a:gd name="T6" fmla="*/ 52 w 241"/>
                <a:gd name="T7" fmla="*/ 89 h 89"/>
                <a:gd name="T8" fmla="*/ 241 w 241"/>
                <a:gd name="T9" fmla="*/ 3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89">
                  <a:moveTo>
                    <a:pt x="241" y="38"/>
                  </a:moveTo>
                  <a:cubicBezTo>
                    <a:pt x="152" y="0"/>
                    <a:pt x="152" y="0"/>
                    <a:pt x="152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108" y="52"/>
                    <a:pt x="174" y="34"/>
                    <a:pt x="241" y="38"/>
                  </a:cubicBezTo>
                  <a:close/>
                </a:path>
              </a:pathLst>
            </a:custGeom>
            <a:solidFill>
              <a:srgbClr val="282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304"/>
            <p:cNvSpPr>
              <a:spLocks/>
            </p:cNvSpPr>
            <p:nvPr/>
          </p:nvSpPr>
          <p:spPr bwMode="auto">
            <a:xfrm>
              <a:off x="5111750" y="1757363"/>
              <a:ext cx="360363" cy="219075"/>
            </a:xfrm>
            <a:custGeom>
              <a:avLst/>
              <a:gdLst>
                <a:gd name="T0" fmla="*/ 93 w 96"/>
                <a:gd name="T1" fmla="*/ 58 h 58"/>
                <a:gd name="T2" fmla="*/ 91 w 96"/>
                <a:gd name="T3" fmla="*/ 56 h 58"/>
                <a:gd name="T4" fmla="*/ 91 w 96"/>
                <a:gd name="T5" fmla="*/ 33 h 58"/>
                <a:gd name="T6" fmla="*/ 2 w 96"/>
                <a:gd name="T7" fmla="*/ 5 h 58"/>
                <a:gd name="T8" fmla="*/ 0 w 96"/>
                <a:gd name="T9" fmla="*/ 2 h 58"/>
                <a:gd name="T10" fmla="*/ 3 w 96"/>
                <a:gd name="T11" fmla="*/ 0 h 58"/>
                <a:gd name="T12" fmla="*/ 94 w 96"/>
                <a:gd name="T13" fmla="*/ 29 h 58"/>
                <a:gd name="T14" fmla="*/ 96 w 96"/>
                <a:gd name="T15" fmla="*/ 31 h 58"/>
                <a:gd name="T16" fmla="*/ 96 w 96"/>
                <a:gd name="T17" fmla="*/ 56 h 58"/>
                <a:gd name="T18" fmla="*/ 93 w 96"/>
                <a:gd name="T19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58">
                  <a:moveTo>
                    <a:pt x="93" y="58"/>
                  </a:moveTo>
                  <a:cubicBezTo>
                    <a:pt x="92" y="58"/>
                    <a:pt x="91" y="57"/>
                    <a:pt x="91" y="5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5" y="29"/>
                    <a:pt x="96" y="30"/>
                    <a:pt x="96" y="31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7"/>
                    <a:pt x="94" y="58"/>
                    <a:pt x="93" y="58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305"/>
            <p:cNvSpPr>
              <a:spLocks/>
            </p:cNvSpPr>
            <p:nvPr/>
          </p:nvSpPr>
          <p:spPr bwMode="auto">
            <a:xfrm>
              <a:off x="5430838" y="1957388"/>
              <a:ext cx="60325" cy="127000"/>
            </a:xfrm>
            <a:custGeom>
              <a:avLst/>
              <a:gdLst>
                <a:gd name="T0" fmla="*/ 8 w 16"/>
                <a:gd name="T1" fmla="*/ 0 h 34"/>
                <a:gd name="T2" fmla="*/ 0 w 16"/>
                <a:gd name="T3" fmla="*/ 8 h 34"/>
                <a:gd name="T4" fmla="*/ 0 w 16"/>
                <a:gd name="T5" fmla="*/ 10 h 34"/>
                <a:gd name="T6" fmla="*/ 0 w 16"/>
                <a:gd name="T7" fmla="*/ 34 h 34"/>
                <a:gd name="T8" fmla="*/ 16 w 16"/>
                <a:gd name="T9" fmla="*/ 34 h 34"/>
                <a:gd name="T10" fmla="*/ 16 w 16"/>
                <a:gd name="T11" fmla="*/ 10 h 34"/>
                <a:gd name="T12" fmla="*/ 16 w 16"/>
                <a:gd name="T13" fmla="*/ 8 h 34"/>
                <a:gd name="T14" fmla="*/ 8 w 16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4">
                  <a:moveTo>
                    <a:pt x="8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306"/>
            <p:cNvSpPr>
              <a:spLocks/>
            </p:cNvSpPr>
            <p:nvPr/>
          </p:nvSpPr>
          <p:spPr bwMode="auto">
            <a:xfrm>
              <a:off x="5438775" y="2089151"/>
              <a:ext cx="44450" cy="14288"/>
            </a:xfrm>
            <a:custGeom>
              <a:avLst/>
              <a:gdLst>
                <a:gd name="T0" fmla="*/ 0 w 12"/>
                <a:gd name="T1" fmla="*/ 2 h 4"/>
                <a:gd name="T2" fmla="*/ 0 w 12"/>
                <a:gd name="T3" fmla="*/ 4 h 4"/>
                <a:gd name="T4" fmla="*/ 12 w 12"/>
                <a:gd name="T5" fmla="*/ 4 h 4"/>
                <a:gd name="T6" fmla="*/ 12 w 12"/>
                <a:gd name="T7" fmla="*/ 2 h 4"/>
                <a:gd name="T8" fmla="*/ 12 w 12"/>
                <a:gd name="T9" fmla="*/ 0 h 4"/>
                <a:gd name="T10" fmla="*/ 0 w 12"/>
                <a:gd name="T11" fmla="*/ 0 h 4"/>
                <a:gd name="T12" fmla="*/ 0 w 12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307"/>
            <p:cNvSpPr>
              <a:spLocks/>
            </p:cNvSpPr>
            <p:nvPr/>
          </p:nvSpPr>
          <p:spPr bwMode="auto">
            <a:xfrm>
              <a:off x="5438775" y="2084388"/>
              <a:ext cx="44450" cy="4763"/>
            </a:xfrm>
            <a:custGeom>
              <a:avLst/>
              <a:gdLst>
                <a:gd name="T0" fmla="*/ 2 w 28"/>
                <a:gd name="T1" fmla="*/ 0 h 3"/>
                <a:gd name="T2" fmla="*/ 0 w 28"/>
                <a:gd name="T3" fmla="*/ 3 h 3"/>
                <a:gd name="T4" fmla="*/ 28 w 28"/>
                <a:gd name="T5" fmla="*/ 3 h 3"/>
                <a:gd name="T6" fmla="*/ 26 w 28"/>
                <a:gd name="T7" fmla="*/ 0 h 3"/>
                <a:gd name="T8" fmla="*/ 2 w 2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">
                  <a:moveTo>
                    <a:pt x="2" y="0"/>
                  </a:moveTo>
                  <a:lnTo>
                    <a:pt x="0" y="3"/>
                  </a:lnTo>
                  <a:lnTo>
                    <a:pt x="28" y="3"/>
                  </a:lnTo>
                  <a:lnTo>
                    <a:pt x="26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308"/>
            <p:cNvSpPr>
              <a:spLocks/>
            </p:cNvSpPr>
            <p:nvPr/>
          </p:nvSpPr>
          <p:spPr bwMode="auto">
            <a:xfrm>
              <a:off x="5065713" y="1735138"/>
              <a:ext cx="98425" cy="63500"/>
            </a:xfrm>
            <a:custGeom>
              <a:avLst/>
              <a:gdLst>
                <a:gd name="T0" fmla="*/ 26 w 26"/>
                <a:gd name="T1" fmla="*/ 13 h 17"/>
                <a:gd name="T2" fmla="*/ 13 w 26"/>
                <a:gd name="T3" fmla="*/ 0 h 17"/>
                <a:gd name="T4" fmla="*/ 0 w 26"/>
                <a:gd name="T5" fmla="*/ 13 h 17"/>
                <a:gd name="T6" fmla="*/ 0 w 26"/>
                <a:gd name="T7" fmla="*/ 17 h 17"/>
                <a:gd name="T8" fmla="*/ 26 w 26"/>
                <a:gd name="T9" fmla="*/ 17 h 17"/>
                <a:gd name="T10" fmla="*/ 26 w 26"/>
                <a:gd name="T11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7">
                  <a:moveTo>
                    <a:pt x="26" y="13"/>
                  </a:moveTo>
                  <a:cubicBezTo>
                    <a:pt x="26" y="6"/>
                    <a:pt x="21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6" y="17"/>
                    <a:pt x="26" y="17"/>
                    <a:pt x="26" y="17"/>
                  </a:cubicBezTo>
                  <a:lnTo>
                    <a:pt x="26" y="13"/>
                  </a:lnTo>
                  <a:close/>
                </a:path>
              </a:pathLst>
            </a:custGeom>
            <a:solidFill>
              <a:srgbClr val="2C2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Oval 309"/>
            <p:cNvSpPr>
              <a:spLocks noChangeArrowheads="1"/>
            </p:cNvSpPr>
            <p:nvPr/>
          </p:nvSpPr>
          <p:spPr bwMode="auto">
            <a:xfrm>
              <a:off x="6276975" y="2965451"/>
              <a:ext cx="530225" cy="5254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10"/>
            <p:cNvSpPr>
              <a:spLocks/>
            </p:cNvSpPr>
            <p:nvPr/>
          </p:nvSpPr>
          <p:spPr bwMode="auto">
            <a:xfrm>
              <a:off x="6513513" y="3413126"/>
              <a:ext cx="79375" cy="104775"/>
            </a:xfrm>
            <a:custGeom>
              <a:avLst/>
              <a:gdLst>
                <a:gd name="T0" fmla="*/ 21 w 21"/>
                <a:gd name="T1" fmla="*/ 21 h 28"/>
                <a:gd name="T2" fmla="*/ 15 w 21"/>
                <a:gd name="T3" fmla="*/ 28 h 28"/>
                <a:gd name="T4" fmla="*/ 7 w 21"/>
                <a:gd name="T5" fmla="*/ 28 h 28"/>
                <a:gd name="T6" fmla="*/ 0 w 21"/>
                <a:gd name="T7" fmla="*/ 21 h 28"/>
                <a:gd name="T8" fmla="*/ 0 w 21"/>
                <a:gd name="T9" fmla="*/ 7 h 28"/>
                <a:gd name="T10" fmla="*/ 7 w 21"/>
                <a:gd name="T11" fmla="*/ 0 h 28"/>
                <a:gd name="T12" fmla="*/ 15 w 21"/>
                <a:gd name="T13" fmla="*/ 0 h 28"/>
                <a:gd name="T14" fmla="*/ 21 w 21"/>
                <a:gd name="T15" fmla="*/ 7 h 28"/>
                <a:gd name="T16" fmla="*/ 21 w 21"/>
                <a:gd name="T1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">
                  <a:moveTo>
                    <a:pt x="21" y="21"/>
                  </a:moveTo>
                  <a:cubicBezTo>
                    <a:pt x="21" y="25"/>
                    <a:pt x="18" y="28"/>
                    <a:pt x="15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3" y="28"/>
                    <a:pt x="0" y="25"/>
                    <a:pt x="0" y="2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3"/>
                    <a:pt x="21" y="7"/>
                  </a:cubicBezTo>
                  <a:lnTo>
                    <a:pt x="21" y="21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11"/>
            <p:cNvSpPr>
              <a:spLocks/>
            </p:cNvSpPr>
            <p:nvPr/>
          </p:nvSpPr>
          <p:spPr bwMode="auto">
            <a:xfrm>
              <a:off x="6423025" y="3078163"/>
              <a:ext cx="247650" cy="387350"/>
            </a:xfrm>
            <a:custGeom>
              <a:avLst/>
              <a:gdLst>
                <a:gd name="T0" fmla="*/ 0 w 66"/>
                <a:gd name="T1" fmla="*/ 80 h 103"/>
                <a:gd name="T2" fmla="*/ 23 w 66"/>
                <a:gd name="T3" fmla="*/ 103 h 103"/>
                <a:gd name="T4" fmla="*/ 43 w 66"/>
                <a:gd name="T5" fmla="*/ 103 h 103"/>
                <a:gd name="T6" fmla="*/ 66 w 66"/>
                <a:gd name="T7" fmla="*/ 80 h 103"/>
                <a:gd name="T8" fmla="*/ 66 w 66"/>
                <a:gd name="T9" fmla="*/ 23 h 103"/>
                <a:gd name="T10" fmla="*/ 43 w 66"/>
                <a:gd name="T11" fmla="*/ 0 h 103"/>
                <a:gd name="T12" fmla="*/ 23 w 66"/>
                <a:gd name="T13" fmla="*/ 0 h 103"/>
                <a:gd name="T14" fmla="*/ 0 w 66"/>
                <a:gd name="T15" fmla="*/ 23 h 103"/>
                <a:gd name="T16" fmla="*/ 0 w 66"/>
                <a:gd name="T17" fmla="*/ 8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03">
                  <a:moveTo>
                    <a:pt x="0" y="80"/>
                  </a:moveTo>
                  <a:cubicBezTo>
                    <a:pt x="0" y="93"/>
                    <a:pt x="11" y="103"/>
                    <a:pt x="23" y="103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56" y="103"/>
                    <a:pt x="66" y="93"/>
                    <a:pt x="66" y="80"/>
                  </a:cubicBezTo>
                  <a:cubicBezTo>
                    <a:pt x="66" y="23"/>
                    <a:pt x="66" y="23"/>
                    <a:pt x="66" y="23"/>
                  </a:cubicBezTo>
                  <a:cubicBezTo>
                    <a:pt x="66" y="10"/>
                    <a:pt x="56" y="0"/>
                    <a:pt x="4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1" y="0"/>
                    <a:pt x="0" y="10"/>
                    <a:pt x="0" y="23"/>
                  </a:cubicBezTo>
                  <a:lnTo>
                    <a:pt x="0" y="80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12"/>
            <p:cNvSpPr>
              <a:spLocks/>
            </p:cNvSpPr>
            <p:nvPr/>
          </p:nvSpPr>
          <p:spPr bwMode="auto">
            <a:xfrm>
              <a:off x="6423025" y="3103563"/>
              <a:ext cx="123825" cy="361950"/>
            </a:xfrm>
            <a:custGeom>
              <a:avLst/>
              <a:gdLst>
                <a:gd name="T0" fmla="*/ 7 w 33"/>
                <a:gd name="T1" fmla="*/ 72 h 96"/>
                <a:gd name="T2" fmla="*/ 7 w 33"/>
                <a:gd name="T3" fmla="*/ 0 h 96"/>
                <a:gd name="T4" fmla="*/ 0 w 33"/>
                <a:gd name="T5" fmla="*/ 16 h 96"/>
                <a:gd name="T6" fmla="*/ 0 w 33"/>
                <a:gd name="T7" fmla="*/ 73 h 96"/>
                <a:gd name="T8" fmla="*/ 23 w 33"/>
                <a:gd name="T9" fmla="*/ 96 h 96"/>
                <a:gd name="T10" fmla="*/ 33 w 33"/>
                <a:gd name="T11" fmla="*/ 96 h 96"/>
                <a:gd name="T12" fmla="*/ 7 w 33"/>
                <a:gd name="T13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6">
                  <a:moveTo>
                    <a:pt x="7" y="72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4"/>
                    <a:pt x="0" y="10"/>
                    <a:pt x="0" y="1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86"/>
                    <a:pt x="11" y="96"/>
                    <a:pt x="23" y="96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7" y="96"/>
                    <a:pt x="7" y="72"/>
                    <a:pt x="7" y="72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13"/>
            <p:cNvSpPr>
              <a:spLocks/>
            </p:cNvSpPr>
            <p:nvPr/>
          </p:nvSpPr>
          <p:spPr bwMode="auto">
            <a:xfrm>
              <a:off x="6491288" y="3201988"/>
              <a:ext cx="55563" cy="74613"/>
            </a:xfrm>
            <a:custGeom>
              <a:avLst/>
              <a:gdLst>
                <a:gd name="T0" fmla="*/ 15 w 15"/>
                <a:gd name="T1" fmla="*/ 14 h 20"/>
                <a:gd name="T2" fmla="*/ 9 w 15"/>
                <a:gd name="T3" fmla="*/ 20 h 20"/>
                <a:gd name="T4" fmla="*/ 6 w 15"/>
                <a:gd name="T5" fmla="*/ 20 h 20"/>
                <a:gd name="T6" fmla="*/ 0 w 15"/>
                <a:gd name="T7" fmla="*/ 14 h 20"/>
                <a:gd name="T8" fmla="*/ 0 w 15"/>
                <a:gd name="T9" fmla="*/ 6 h 20"/>
                <a:gd name="T10" fmla="*/ 6 w 15"/>
                <a:gd name="T11" fmla="*/ 0 h 20"/>
                <a:gd name="T12" fmla="*/ 9 w 15"/>
                <a:gd name="T13" fmla="*/ 0 h 20"/>
                <a:gd name="T14" fmla="*/ 15 w 15"/>
                <a:gd name="T15" fmla="*/ 6 h 20"/>
                <a:gd name="T16" fmla="*/ 15 w 15"/>
                <a:gd name="T1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0">
                  <a:moveTo>
                    <a:pt x="15" y="14"/>
                  </a:moveTo>
                  <a:cubicBezTo>
                    <a:pt x="15" y="18"/>
                    <a:pt x="13" y="20"/>
                    <a:pt x="9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18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3" y="0"/>
                    <a:pt x="15" y="2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14"/>
            <p:cNvSpPr>
              <a:spLocks/>
            </p:cNvSpPr>
            <p:nvPr/>
          </p:nvSpPr>
          <p:spPr bwMode="auto">
            <a:xfrm>
              <a:off x="6497638" y="3213101"/>
              <a:ext cx="41275" cy="57150"/>
            </a:xfrm>
            <a:custGeom>
              <a:avLst/>
              <a:gdLst>
                <a:gd name="T0" fmla="*/ 11 w 11"/>
                <a:gd name="T1" fmla="*/ 10 h 15"/>
                <a:gd name="T2" fmla="*/ 7 w 11"/>
                <a:gd name="T3" fmla="*/ 15 h 15"/>
                <a:gd name="T4" fmla="*/ 4 w 11"/>
                <a:gd name="T5" fmla="*/ 15 h 15"/>
                <a:gd name="T6" fmla="*/ 0 w 11"/>
                <a:gd name="T7" fmla="*/ 10 h 15"/>
                <a:gd name="T8" fmla="*/ 0 w 11"/>
                <a:gd name="T9" fmla="*/ 4 h 15"/>
                <a:gd name="T10" fmla="*/ 4 w 11"/>
                <a:gd name="T11" fmla="*/ 0 h 15"/>
                <a:gd name="T12" fmla="*/ 7 w 11"/>
                <a:gd name="T13" fmla="*/ 0 h 15"/>
                <a:gd name="T14" fmla="*/ 11 w 11"/>
                <a:gd name="T15" fmla="*/ 4 h 15"/>
                <a:gd name="T16" fmla="*/ 11 w 11"/>
                <a:gd name="T1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11" y="10"/>
                  </a:moveTo>
                  <a:cubicBezTo>
                    <a:pt x="11" y="13"/>
                    <a:pt x="9" y="15"/>
                    <a:pt x="7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5"/>
                    <a:pt x="0" y="13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315"/>
            <p:cNvSpPr>
              <a:spLocks noChangeArrowheads="1"/>
            </p:cNvSpPr>
            <p:nvPr/>
          </p:nvSpPr>
          <p:spPr bwMode="auto">
            <a:xfrm>
              <a:off x="6521450" y="3254376"/>
              <a:ext cx="17463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316"/>
            <p:cNvSpPr>
              <a:spLocks/>
            </p:cNvSpPr>
            <p:nvPr/>
          </p:nvSpPr>
          <p:spPr bwMode="auto">
            <a:xfrm>
              <a:off x="6588125" y="3201988"/>
              <a:ext cx="57150" cy="74613"/>
            </a:xfrm>
            <a:custGeom>
              <a:avLst/>
              <a:gdLst>
                <a:gd name="T0" fmla="*/ 15 w 15"/>
                <a:gd name="T1" fmla="*/ 14 h 20"/>
                <a:gd name="T2" fmla="*/ 9 w 15"/>
                <a:gd name="T3" fmla="*/ 20 h 20"/>
                <a:gd name="T4" fmla="*/ 6 w 15"/>
                <a:gd name="T5" fmla="*/ 20 h 20"/>
                <a:gd name="T6" fmla="*/ 0 w 15"/>
                <a:gd name="T7" fmla="*/ 14 h 20"/>
                <a:gd name="T8" fmla="*/ 0 w 15"/>
                <a:gd name="T9" fmla="*/ 6 h 20"/>
                <a:gd name="T10" fmla="*/ 6 w 15"/>
                <a:gd name="T11" fmla="*/ 0 h 20"/>
                <a:gd name="T12" fmla="*/ 9 w 15"/>
                <a:gd name="T13" fmla="*/ 0 h 20"/>
                <a:gd name="T14" fmla="*/ 15 w 15"/>
                <a:gd name="T15" fmla="*/ 6 h 20"/>
                <a:gd name="T16" fmla="*/ 15 w 15"/>
                <a:gd name="T1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0">
                  <a:moveTo>
                    <a:pt x="15" y="14"/>
                  </a:moveTo>
                  <a:cubicBezTo>
                    <a:pt x="15" y="18"/>
                    <a:pt x="12" y="20"/>
                    <a:pt x="9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18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5" y="2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317"/>
            <p:cNvSpPr>
              <a:spLocks/>
            </p:cNvSpPr>
            <p:nvPr/>
          </p:nvSpPr>
          <p:spPr bwMode="auto">
            <a:xfrm>
              <a:off x="6596063" y="3213101"/>
              <a:ext cx="41275" cy="57150"/>
            </a:xfrm>
            <a:custGeom>
              <a:avLst/>
              <a:gdLst>
                <a:gd name="T0" fmla="*/ 11 w 11"/>
                <a:gd name="T1" fmla="*/ 10 h 15"/>
                <a:gd name="T2" fmla="*/ 7 w 11"/>
                <a:gd name="T3" fmla="*/ 15 h 15"/>
                <a:gd name="T4" fmla="*/ 4 w 11"/>
                <a:gd name="T5" fmla="*/ 15 h 15"/>
                <a:gd name="T6" fmla="*/ 0 w 11"/>
                <a:gd name="T7" fmla="*/ 10 h 15"/>
                <a:gd name="T8" fmla="*/ 0 w 11"/>
                <a:gd name="T9" fmla="*/ 4 h 15"/>
                <a:gd name="T10" fmla="*/ 4 w 11"/>
                <a:gd name="T11" fmla="*/ 0 h 15"/>
                <a:gd name="T12" fmla="*/ 7 w 11"/>
                <a:gd name="T13" fmla="*/ 0 h 15"/>
                <a:gd name="T14" fmla="*/ 11 w 11"/>
                <a:gd name="T15" fmla="*/ 4 h 15"/>
                <a:gd name="T16" fmla="*/ 11 w 11"/>
                <a:gd name="T1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11" y="10"/>
                  </a:moveTo>
                  <a:cubicBezTo>
                    <a:pt x="11" y="13"/>
                    <a:pt x="9" y="15"/>
                    <a:pt x="7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5"/>
                    <a:pt x="0" y="13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Oval 318"/>
            <p:cNvSpPr>
              <a:spLocks noChangeArrowheads="1"/>
            </p:cNvSpPr>
            <p:nvPr/>
          </p:nvSpPr>
          <p:spPr bwMode="auto">
            <a:xfrm>
              <a:off x="6618288" y="3254376"/>
              <a:ext cx="19050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319"/>
            <p:cNvSpPr>
              <a:spLocks/>
            </p:cNvSpPr>
            <p:nvPr/>
          </p:nvSpPr>
          <p:spPr bwMode="auto">
            <a:xfrm>
              <a:off x="6483350" y="3182938"/>
              <a:ext cx="68263" cy="19050"/>
            </a:xfrm>
            <a:custGeom>
              <a:avLst/>
              <a:gdLst>
                <a:gd name="T0" fmla="*/ 18 w 18"/>
                <a:gd name="T1" fmla="*/ 3 h 5"/>
                <a:gd name="T2" fmla="*/ 16 w 18"/>
                <a:gd name="T3" fmla="*/ 5 h 5"/>
                <a:gd name="T4" fmla="*/ 2 w 18"/>
                <a:gd name="T5" fmla="*/ 5 h 5"/>
                <a:gd name="T6" fmla="*/ 0 w 18"/>
                <a:gd name="T7" fmla="*/ 3 h 5"/>
                <a:gd name="T8" fmla="*/ 2 w 18"/>
                <a:gd name="T9" fmla="*/ 0 h 5"/>
                <a:gd name="T10" fmla="*/ 16 w 18"/>
                <a:gd name="T11" fmla="*/ 0 h 5"/>
                <a:gd name="T12" fmla="*/ 18 w 18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8" y="3"/>
                  </a:moveTo>
                  <a:cubicBezTo>
                    <a:pt x="18" y="4"/>
                    <a:pt x="17" y="5"/>
                    <a:pt x="16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8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320"/>
            <p:cNvSpPr>
              <a:spLocks/>
            </p:cNvSpPr>
            <p:nvPr/>
          </p:nvSpPr>
          <p:spPr bwMode="auto">
            <a:xfrm>
              <a:off x="6577013" y="3182938"/>
              <a:ext cx="71438" cy="19050"/>
            </a:xfrm>
            <a:custGeom>
              <a:avLst/>
              <a:gdLst>
                <a:gd name="T0" fmla="*/ 19 w 19"/>
                <a:gd name="T1" fmla="*/ 3 h 5"/>
                <a:gd name="T2" fmla="*/ 16 w 19"/>
                <a:gd name="T3" fmla="*/ 5 h 5"/>
                <a:gd name="T4" fmla="*/ 3 w 19"/>
                <a:gd name="T5" fmla="*/ 5 h 5"/>
                <a:gd name="T6" fmla="*/ 0 w 19"/>
                <a:gd name="T7" fmla="*/ 3 h 5"/>
                <a:gd name="T8" fmla="*/ 3 w 19"/>
                <a:gd name="T9" fmla="*/ 0 h 5"/>
                <a:gd name="T10" fmla="*/ 16 w 19"/>
                <a:gd name="T11" fmla="*/ 0 h 5"/>
                <a:gd name="T12" fmla="*/ 19 w 19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">
                  <a:moveTo>
                    <a:pt x="19" y="3"/>
                  </a:moveTo>
                  <a:cubicBezTo>
                    <a:pt x="19" y="4"/>
                    <a:pt x="18" y="5"/>
                    <a:pt x="16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0" y="4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19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321"/>
            <p:cNvSpPr>
              <a:spLocks/>
            </p:cNvSpPr>
            <p:nvPr/>
          </p:nvSpPr>
          <p:spPr bwMode="auto">
            <a:xfrm>
              <a:off x="6538913" y="3389313"/>
              <a:ext cx="84138" cy="41275"/>
            </a:xfrm>
            <a:custGeom>
              <a:avLst/>
              <a:gdLst>
                <a:gd name="T0" fmla="*/ 0 w 22"/>
                <a:gd name="T1" fmla="*/ 0 h 11"/>
                <a:gd name="T2" fmla="*/ 22 w 22"/>
                <a:gd name="T3" fmla="*/ 0 h 11"/>
                <a:gd name="T4" fmla="*/ 11 w 22"/>
                <a:gd name="T5" fmla="*/ 11 h 11"/>
                <a:gd name="T6" fmla="*/ 0 w 22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1">
                  <a:moveTo>
                    <a:pt x="0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2" y="11"/>
                    <a:pt x="11" y="11"/>
                  </a:cubicBezTo>
                  <a:cubicBezTo>
                    <a:pt x="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22"/>
            <p:cNvSpPr>
              <a:spLocks/>
            </p:cNvSpPr>
            <p:nvPr/>
          </p:nvSpPr>
          <p:spPr bwMode="auto">
            <a:xfrm>
              <a:off x="6565900" y="3281363"/>
              <a:ext cx="38100" cy="82550"/>
            </a:xfrm>
            <a:custGeom>
              <a:avLst/>
              <a:gdLst>
                <a:gd name="T0" fmla="*/ 10 w 10"/>
                <a:gd name="T1" fmla="*/ 18 h 22"/>
                <a:gd name="T2" fmla="*/ 5 w 10"/>
                <a:gd name="T3" fmla="*/ 22 h 22"/>
                <a:gd name="T4" fmla="*/ 0 w 10"/>
                <a:gd name="T5" fmla="*/ 18 h 22"/>
                <a:gd name="T6" fmla="*/ 0 w 10"/>
                <a:gd name="T7" fmla="*/ 5 h 22"/>
                <a:gd name="T8" fmla="*/ 5 w 10"/>
                <a:gd name="T9" fmla="*/ 0 h 22"/>
                <a:gd name="T10" fmla="*/ 10 w 10"/>
                <a:gd name="T11" fmla="*/ 5 h 22"/>
                <a:gd name="T12" fmla="*/ 10 w 10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2">
                  <a:moveTo>
                    <a:pt x="10" y="18"/>
                  </a:moveTo>
                  <a:cubicBezTo>
                    <a:pt x="10" y="20"/>
                    <a:pt x="8" y="22"/>
                    <a:pt x="5" y="22"/>
                  </a:cubicBezTo>
                  <a:cubicBezTo>
                    <a:pt x="3" y="22"/>
                    <a:pt x="0" y="20"/>
                    <a:pt x="0" y="1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lnTo>
                    <a:pt x="10" y="18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23"/>
            <p:cNvSpPr>
              <a:spLocks/>
            </p:cNvSpPr>
            <p:nvPr/>
          </p:nvSpPr>
          <p:spPr bwMode="auto">
            <a:xfrm>
              <a:off x="6403975" y="3036888"/>
              <a:ext cx="349250" cy="127000"/>
            </a:xfrm>
            <a:custGeom>
              <a:avLst/>
              <a:gdLst>
                <a:gd name="T0" fmla="*/ 0 w 93"/>
                <a:gd name="T1" fmla="*/ 17 h 34"/>
                <a:gd name="T2" fmla="*/ 42 w 93"/>
                <a:gd name="T3" fmla="*/ 34 h 34"/>
                <a:gd name="T4" fmla="*/ 84 w 93"/>
                <a:gd name="T5" fmla="*/ 17 h 34"/>
                <a:gd name="T6" fmla="*/ 42 w 93"/>
                <a:gd name="T7" fmla="*/ 0 h 34"/>
                <a:gd name="T8" fmla="*/ 0 w 93"/>
                <a:gd name="T9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34">
                  <a:moveTo>
                    <a:pt x="0" y="17"/>
                  </a:moveTo>
                  <a:cubicBezTo>
                    <a:pt x="0" y="26"/>
                    <a:pt x="19" y="34"/>
                    <a:pt x="42" y="34"/>
                  </a:cubicBezTo>
                  <a:cubicBezTo>
                    <a:pt x="66" y="34"/>
                    <a:pt x="93" y="20"/>
                    <a:pt x="84" y="17"/>
                  </a:cubicBezTo>
                  <a:cubicBezTo>
                    <a:pt x="74" y="12"/>
                    <a:pt x="66" y="0"/>
                    <a:pt x="42" y="0"/>
                  </a:cubicBezTo>
                  <a:cubicBezTo>
                    <a:pt x="19" y="0"/>
                    <a:pt x="0" y="7"/>
                    <a:pt x="0" y="17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Oval 324"/>
            <p:cNvSpPr>
              <a:spLocks noChangeArrowheads="1"/>
            </p:cNvSpPr>
            <p:nvPr/>
          </p:nvSpPr>
          <p:spPr bwMode="auto">
            <a:xfrm>
              <a:off x="6378575" y="3108326"/>
              <a:ext cx="85725" cy="187325"/>
            </a:xfrm>
            <a:prstGeom prst="ellipse">
              <a:avLst/>
            </a:pr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25"/>
            <p:cNvSpPr>
              <a:spLocks/>
            </p:cNvSpPr>
            <p:nvPr/>
          </p:nvSpPr>
          <p:spPr bwMode="auto">
            <a:xfrm>
              <a:off x="6378575" y="3036888"/>
              <a:ext cx="349250" cy="239713"/>
            </a:xfrm>
            <a:custGeom>
              <a:avLst/>
              <a:gdLst>
                <a:gd name="T0" fmla="*/ 9 w 93"/>
                <a:gd name="T1" fmla="*/ 21 h 64"/>
                <a:gd name="T2" fmla="*/ 10 w 93"/>
                <a:gd name="T3" fmla="*/ 25 h 64"/>
                <a:gd name="T4" fmla="*/ 2 w 93"/>
                <a:gd name="T5" fmla="*/ 49 h 64"/>
                <a:gd name="T6" fmla="*/ 4 w 93"/>
                <a:gd name="T7" fmla="*/ 64 h 64"/>
                <a:gd name="T8" fmla="*/ 0 w 93"/>
                <a:gd name="T9" fmla="*/ 44 h 64"/>
                <a:gd name="T10" fmla="*/ 8 w 93"/>
                <a:gd name="T11" fmla="*/ 20 h 64"/>
                <a:gd name="T12" fmla="*/ 7 w 93"/>
                <a:gd name="T13" fmla="*/ 17 h 64"/>
                <a:gd name="T14" fmla="*/ 49 w 93"/>
                <a:gd name="T15" fmla="*/ 0 h 64"/>
                <a:gd name="T16" fmla="*/ 91 w 93"/>
                <a:gd name="T17" fmla="*/ 17 h 64"/>
                <a:gd name="T18" fmla="*/ 92 w 93"/>
                <a:gd name="T19" fmla="*/ 20 h 64"/>
                <a:gd name="T20" fmla="*/ 51 w 93"/>
                <a:gd name="T21" fmla="*/ 4 h 64"/>
                <a:gd name="T22" fmla="*/ 9 w 93"/>
                <a:gd name="T23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64">
                  <a:moveTo>
                    <a:pt x="9" y="21"/>
                  </a:moveTo>
                  <a:cubicBezTo>
                    <a:pt x="9" y="22"/>
                    <a:pt x="10" y="23"/>
                    <a:pt x="10" y="25"/>
                  </a:cubicBezTo>
                  <a:cubicBezTo>
                    <a:pt x="5" y="27"/>
                    <a:pt x="2" y="37"/>
                    <a:pt x="2" y="49"/>
                  </a:cubicBezTo>
                  <a:cubicBezTo>
                    <a:pt x="2" y="54"/>
                    <a:pt x="3" y="60"/>
                    <a:pt x="4" y="64"/>
                  </a:cubicBezTo>
                  <a:cubicBezTo>
                    <a:pt x="1" y="59"/>
                    <a:pt x="0" y="52"/>
                    <a:pt x="0" y="44"/>
                  </a:cubicBezTo>
                  <a:cubicBezTo>
                    <a:pt x="0" y="33"/>
                    <a:pt x="3" y="23"/>
                    <a:pt x="8" y="20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7" y="7"/>
                    <a:pt x="26" y="0"/>
                    <a:pt x="49" y="0"/>
                  </a:cubicBezTo>
                  <a:cubicBezTo>
                    <a:pt x="73" y="0"/>
                    <a:pt x="81" y="12"/>
                    <a:pt x="91" y="17"/>
                  </a:cubicBezTo>
                  <a:cubicBezTo>
                    <a:pt x="93" y="18"/>
                    <a:pt x="93" y="19"/>
                    <a:pt x="92" y="20"/>
                  </a:cubicBezTo>
                  <a:cubicBezTo>
                    <a:pt x="82" y="16"/>
                    <a:pt x="74" y="4"/>
                    <a:pt x="51" y="4"/>
                  </a:cubicBezTo>
                  <a:cubicBezTo>
                    <a:pt x="28" y="4"/>
                    <a:pt x="9" y="12"/>
                    <a:pt x="9" y="21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Oval 326"/>
            <p:cNvSpPr>
              <a:spLocks noChangeArrowheads="1"/>
            </p:cNvSpPr>
            <p:nvPr/>
          </p:nvSpPr>
          <p:spPr bwMode="auto">
            <a:xfrm>
              <a:off x="6378575" y="3209926"/>
              <a:ext cx="93663" cy="93663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Oval 327"/>
            <p:cNvSpPr>
              <a:spLocks noChangeArrowheads="1"/>
            </p:cNvSpPr>
            <p:nvPr/>
          </p:nvSpPr>
          <p:spPr bwMode="auto">
            <a:xfrm>
              <a:off x="6400800" y="3232151"/>
              <a:ext cx="44450" cy="44450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328"/>
            <p:cNvSpPr>
              <a:spLocks/>
            </p:cNvSpPr>
            <p:nvPr/>
          </p:nvSpPr>
          <p:spPr bwMode="auto">
            <a:xfrm>
              <a:off x="6543675" y="3352801"/>
              <a:ext cx="79375" cy="22225"/>
            </a:xfrm>
            <a:custGeom>
              <a:avLst/>
              <a:gdLst>
                <a:gd name="T0" fmla="*/ 21 w 21"/>
                <a:gd name="T1" fmla="*/ 3 h 6"/>
                <a:gd name="T2" fmla="*/ 18 w 21"/>
                <a:gd name="T3" fmla="*/ 6 h 6"/>
                <a:gd name="T4" fmla="*/ 4 w 21"/>
                <a:gd name="T5" fmla="*/ 6 h 6"/>
                <a:gd name="T6" fmla="*/ 0 w 21"/>
                <a:gd name="T7" fmla="*/ 3 h 6"/>
                <a:gd name="T8" fmla="*/ 4 w 21"/>
                <a:gd name="T9" fmla="*/ 0 h 6"/>
                <a:gd name="T10" fmla="*/ 18 w 21"/>
                <a:gd name="T11" fmla="*/ 0 h 6"/>
                <a:gd name="T12" fmla="*/ 21 w 21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6">
                  <a:moveTo>
                    <a:pt x="21" y="3"/>
                  </a:moveTo>
                  <a:cubicBezTo>
                    <a:pt x="21" y="5"/>
                    <a:pt x="20" y="6"/>
                    <a:pt x="18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1" y="1"/>
                    <a:pt x="21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329"/>
            <p:cNvSpPr>
              <a:spLocks/>
            </p:cNvSpPr>
            <p:nvPr/>
          </p:nvSpPr>
          <p:spPr bwMode="auto">
            <a:xfrm>
              <a:off x="6543675" y="3363913"/>
              <a:ext cx="79375" cy="11113"/>
            </a:xfrm>
            <a:custGeom>
              <a:avLst/>
              <a:gdLst>
                <a:gd name="T0" fmla="*/ 18 w 21"/>
                <a:gd name="T1" fmla="*/ 2 h 3"/>
                <a:gd name="T2" fmla="*/ 4 w 21"/>
                <a:gd name="T3" fmla="*/ 2 h 3"/>
                <a:gd name="T4" fmla="*/ 1 w 21"/>
                <a:gd name="T5" fmla="*/ 0 h 3"/>
                <a:gd name="T6" fmla="*/ 0 w 21"/>
                <a:gd name="T7" fmla="*/ 0 h 3"/>
                <a:gd name="T8" fmla="*/ 4 w 21"/>
                <a:gd name="T9" fmla="*/ 3 h 3"/>
                <a:gd name="T10" fmla="*/ 18 w 21"/>
                <a:gd name="T11" fmla="*/ 3 h 3"/>
                <a:gd name="T12" fmla="*/ 21 w 21"/>
                <a:gd name="T13" fmla="*/ 0 h 3"/>
                <a:gd name="T14" fmla="*/ 21 w 21"/>
                <a:gd name="T15" fmla="*/ 0 h 3"/>
                <a:gd name="T16" fmla="*/ 18 w 21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">
                  <a:moveTo>
                    <a:pt x="18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4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1" y="2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"/>
                    <a:pt x="19" y="2"/>
                    <a:pt x="18" y="2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Oval 330"/>
            <p:cNvSpPr>
              <a:spLocks noChangeArrowheads="1"/>
            </p:cNvSpPr>
            <p:nvPr/>
          </p:nvSpPr>
          <p:spPr bwMode="auto">
            <a:xfrm>
              <a:off x="2336800" y="2822576"/>
              <a:ext cx="568325" cy="5667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331"/>
            <p:cNvSpPr>
              <a:spLocks/>
            </p:cNvSpPr>
            <p:nvPr/>
          </p:nvSpPr>
          <p:spPr bwMode="auto">
            <a:xfrm>
              <a:off x="2566988" y="3311526"/>
              <a:ext cx="85725" cy="112713"/>
            </a:xfrm>
            <a:custGeom>
              <a:avLst/>
              <a:gdLst>
                <a:gd name="T0" fmla="*/ 0 w 23"/>
                <a:gd name="T1" fmla="*/ 23 h 30"/>
                <a:gd name="T2" fmla="*/ 7 w 23"/>
                <a:gd name="T3" fmla="*/ 30 h 30"/>
                <a:gd name="T4" fmla="*/ 16 w 23"/>
                <a:gd name="T5" fmla="*/ 30 h 30"/>
                <a:gd name="T6" fmla="*/ 23 w 23"/>
                <a:gd name="T7" fmla="*/ 23 h 30"/>
                <a:gd name="T8" fmla="*/ 23 w 23"/>
                <a:gd name="T9" fmla="*/ 7 h 30"/>
                <a:gd name="T10" fmla="*/ 16 w 23"/>
                <a:gd name="T11" fmla="*/ 0 h 30"/>
                <a:gd name="T12" fmla="*/ 7 w 23"/>
                <a:gd name="T13" fmla="*/ 0 h 30"/>
                <a:gd name="T14" fmla="*/ 0 w 23"/>
                <a:gd name="T15" fmla="*/ 7 h 30"/>
                <a:gd name="T16" fmla="*/ 0 w 23"/>
                <a:gd name="T17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0">
                  <a:moveTo>
                    <a:pt x="0" y="23"/>
                  </a:moveTo>
                  <a:cubicBezTo>
                    <a:pt x="0" y="27"/>
                    <a:pt x="3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20" y="30"/>
                    <a:pt x="23" y="27"/>
                    <a:pt x="23" y="2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3"/>
                    <a:pt x="20" y="0"/>
                    <a:pt x="1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332"/>
            <p:cNvSpPr>
              <a:spLocks/>
            </p:cNvSpPr>
            <p:nvPr/>
          </p:nvSpPr>
          <p:spPr bwMode="auto">
            <a:xfrm>
              <a:off x="2484438" y="2952751"/>
              <a:ext cx="266700" cy="414338"/>
            </a:xfrm>
            <a:custGeom>
              <a:avLst/>
              <a:gdLst>
                <a:gd name="T0" fmla="*/ 71 w 71"/>
                <a:gd name="T1" fmla="*/ 85 h 110"/>
                <a:gd name="T2" fmla="*/ 46 w 71"/>
                <a:gd name="T3" fmla="*/ 110 h 110"/>
                <a:gd name="T4" fmla="*/ 24 w 71"/>
                <a:gd name="T5" fmla="*/ 110 h 110"/>
                <a:gd name="T6" fmla="*/ 0 w 71"/>
                <a:gd name="T7" fmla="*/ 85 h 110"/>
                <a:gd name="T8" fmla="*/ 0 w 71"/>
                <a:gd name="T9" fmla="*/ 24 h 110"/>
                <a:gd name="T10" fmla="*/ 24 w 71"/>
                <a:gd name="T11" fmla="*/ 0 h 110"/>
                <a:gd name="T12" fmla="*/ 46 w 71"/>
                <a:gd name="T13" fmla="*/ 0 h 110"/>
                <a:gd name="T14" fmla="*/ 71 w 71"/>
                <a:gd name="T15" fmla="*/ 24 h 110"/>
                <a:gd name="T16" fmla="*/ 71 w 71"/>
                <a:gd name="T17" fmla="*/ 8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10">
                  <a:moveTo>
                    <a:pt x="71" y="85"/>
                  </a:moveTo>
                  <a:cubicBezTo>
                    <a:pt x="71" y="99"/>
                    <a:pt x="60" y="110"/>
                    <a:pt x="46" y="110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11" y="110"/>
                    <a:pt x="0" y="99"/>
                    <a:pt x="0" y="8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60" y="0"/>
                    <a:pt x="71" y="11"/>
                    <a:pt x="71" y="24"/>
                  </a:cubicBezTo>
                  <a:lnTo>
                    <a:pt x="71" y="85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333"/>
            <p:cNvSpPr>
              <a:spLocks/>
            </p:cNvSpPr>
            <p:nvPr/>
          </p:nvSpPr>
          <p:spPr bwMode="auto">
            <a:xfrm>
              <a:off x="2619375" y="2979738"/>
              <a:ext cx="131763" cy="387350"/>
            </a:xfrm>
            <a:custGeom>
              <a:avLst/>
              <a:gdLst>
                <a:gd name="T0" fmla="*/ 27 w 35"/>
                <a:gd name="T1" fmla="*/ 78 h 103"/>
                <a:gd name="T2" fmla="*/ 27 w 35"/>
                <a:gd name="T3" fmla="*/ 0 h 103"/>
                <a:gd name="T4" fmla="*/ 35 w 35"/>
                <a:gd name="T5" fmla="*/ 17 h 103"/>
                <a:gd name="T6" fmla="*/ 35 w 35"/>
                <a:gd name="T7" fmla="*/ 78 h 103"/>
                <a:gd name="T8" fmla="*/ 10 w 35"/>
                <a:gd name="T9" fmla="*/ 103 h 103"/>
                <a:gd name="T10" fmla="*/ 0 w 35"/>
                <a:gd name="T11" fmla="*/ 103 h 103"/>
                <a:gd name="T12" fmla="*/ 27 w 35"/>
                <a:gd name="T1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3">
                  <a:moveTo>
                    <a:pt x="27" y="78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32" y="5"/>
                    <a:pt x="35" y="11"/>
                    <a:pt x="35" y="17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5" y="92"/>
                    <a:pt x="24" y="103"/>
                    <a:pt x="1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27" y="103"/>
                    <a:pt x="27" y="78"/>
                    <a:pt x="27" y="78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334"/>
            <p:cNvSpPr>
              <a:spLocks/>
            </p:cNvSpPr>
            <p:nvPr/>
          </p:nvSpPr>
          <p:spPr bwMode="auto">
            <a:xfrm>
              <a:off x="2446338" y="2900363"/>
              <a:ext cx="341313" cy="128588"/>
            </a:xfrm>
            <a:custGeom>
              <a:avLst/>
              <a:gdLst>
                <a:gd name="T0" fmla="*/ 0 w 91"/>
                <a:gd name="T1" fmla="*/ 27 h 34"/>
                <a:gd name="T2" fmla="*/ 7 w 91"/>
                <a:gd name="T3" fmla="*/ 34 h 34"/>
                <a:gd name="T4" fmla="*/ 83 w 91"/>
                <a:gd name="T5" fmla="*/ 34 h 34"/>
                <a:gd name="T6" fmla="*/ 91 w 91"/>
                <a:gd name="T7" fmla="*/ 27 h 34"/>
                <a:gd name="T8" fmla="*/ 91 w 91"/>
                <a:gd name="T9" fmla="*/ 8 h 34"/>
                <a:gd name="T10" fmla="*/ 83 w 91"/>
                <a:gd name="T11" fmla="*/ 0 h 34"/>
                <a:gd name="T12" fmla="*/ 7 w 91"/>
                <a:gd name="T13" fmla="*/ 0 h 34"/>
                <a:gd name="T14" fmla="*/ 0 w 91"/>
                <a:gd name="T15" fmla="*/ 8 h 34"/>
                <a:gd name="T16" fmla="*/ 0 w 91"/>
                <a:gd name="T17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">
                  <a:moveTo>
                    <a:pt x="0" y="27"/>
                  </a:moveTo>
                  <a:cubicBezTo>
                    <a:pt x="0" y="31"/>
                    <a:pt x="3" y="34"/>
                    <a:pt x="7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7" y="34"/>
                    <a:pt x="91" y="31"/>
                    <a:pt x="91" y="27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4"/>
                    <a:pt x="87" y="0"/>
                    <a:pt x="8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474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335"/>
            <p:cNvSpPr>
              <a:spLocks/>
            </p:cNvSpPr>
            <p:nvPr/>
          </p:nvSpPr>
          <p:spPr bwMode="auto">
            <a:xfrm>
              <a:off x="2705100" y="2965451"/>
              <a:ext cx="95250" cy="176213"/>
            </a:xfrm>
            <a:custGeom>
              <a:avLst/>
              <a:gdLst>
                <a:gd name="T0" fmla="*/ 6 w 25"/>
                <a:gd name="T1" fmla="*/ 0 h 47"/>
                <a:gd name="T2" fmla="*/ 0 w 25"/>
                <a:gd name="T3" fmla="*/ 4 h 47"/>
                <a:gd name="T4" fmla="*/ 0 w 25"/>
                <a:gd name="T5" fmla="*/ 44 h 47"/>
                <a:gd name="T6" fmla="*/ 6 w 25"/>
                <a:gd name="T7" fmla="*/ 47 h 47"/>
                <a:gd name="T8" fmla="*/ 20 w 25"/>
                <a:gd name="T9" fmla="*/ 47 h 47"/>
                <a:gd name="T10" fmla="*/ 25 w 25"/>
                <a:gd name="T11" fmla="*/ 44 h 47"/>
                <a:gd name="T12" fmla="*/ 25 w 25"/>
                <a:gd name="T13" fmla="*/ 4 h 47"/>
                <a:gd name="T14" fmla="*/ 20 w 25"/>
                <a:gd name="T15" fmla="*/ 0 h 47"/>
                <a:gd name="T16" fmla="*/ 6 w 25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47">
                  <a:moveTo>
                    <a:pt x="6" y="0"/>
                  </a:moveTo>
                  <a:cubicBezTo>
                    <a:pt x="3" y="0"/>
                    <a:pt x="0" y="2"/>
                    <a:pt x="0" y="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3" y="47"/>
                    <a:pt x="6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2" y="47"/>
                    <a:pt x="25" y="46"/>
                    <a:pt x="25" y="4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2" y="0"/>
                    <a:pt x="20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474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336"/>
            <p:cNvSpPr>
              <a:spLocks/>
            </p:cNvSpPr>
            <p:nvPr/>
          </p:nvSpPr>
          <p:spPr bwMode="auto">
            <a:xfrm>
              <a:off x="2614613" y="3084513"/>
              <a:ext cx="65088" cy="84138"/>
            </a:xfrm>
            <a:custGeom>
              <a:avLst/>
              <a:gdLst>
                <a:gd name="T0" fmla="*/ 0 w 17"/>
                <a:gd name="T1" fmla="*/ 16 h 22"/>
                <a:gd name="T2" fmla="*/ 7 w 17"/>
                <a:gd name="T3" fmla="*/ 22 h 22"/>
                <a:gd name="T4" fmla="*/ 11 w 17"/>
                <a:gd name="T5" fmla="*/ 22 h 22"/>
                <a:gd name="T6" fmla="*/ 17 w 17"/>
                <a:gd name="T7" fmla="*/ 16 h 22"/>
                <a:gd name="T8" fmla="*/ 17 w 17"/>
                <a:gd name="T9" fmla="*/ 6 h 22"/>
                <a:gd name="T10" fmla="*/ 11 w 17"/>
                <a:gd name="T11" fmla="*/ 0 h 22"/>
                <a:gd name="T12" fmla="*/ 7 w 17"/>
                <a:gd name="T13" fmla="*/ 0 h 22"/>
                <a:gd name="T14" fmla="*/ 0 w 17"/>
                <a:gd name="T15" fmla="*/ 6 h 22"/>
                <a:gd name="T16" fmla="*/ 0 w 17"/>
                <a:gd name="T1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2">
                  <a:moveTo>
                    <a:pt x="0" y="16"/>
                  </a:moveTo>
                  <a:cubicBezTo>
                    <a:pt x="0" y="19"/>
                    <a:pt x="3" y="22"/>
                    <a:pt x="7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4" y="22"/>
                    <a:pt x="17" y="19"/>
                    <a:pt x="17" y="1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3"/>
                    <a:pt x="14" y="0"/>
                    <a:pt x="1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337"/>
            <p:cNvSpPr>
              <a:spLocks/>
            </p:cNvSpPr>
            <p:nvPr/>
          </p:nvSpPr>
          <p:spPr bwMode="auto">
            <a:xfrm>
              <a:off x="2622550" y="3097213"/>
              <a:ext cx="49213" cy="58738"/>
            </a:xfrm>
            <a:custGeom>
              <a:avLst/>
              <a:gdLst>
                <a:gd name="T0" fmla="*/ 0 w 13"/>
                <a:gd name="T1" fmla="*/ 11 h 16"/>
                <a:gd name="T2" fmla="*/ 5 w 13"/>
                <a:gd name="T3" fmla="*/ 16 h 16"/>
                <a:gd name="T4" fmla="*/ 8 w 13"/>
                <a:gd name="T5" fmla="*/ 16 h 16"/>
                <a:gd name="T6" fmla="*/ 13 w 13"/>
                <a:gd name="T7" fmla="*/ 11 h 16"/>
                <a:gd name="T8" fmla="*/ 13 w 13"/>
                <a:gd name="T9" fmla="*/ 4 h 16"/>
                <a:gd name="T10" fmla="*/ 8 w 13"/>
                <a:gd name="T11" fmla="*/ 0 h 16"/>
                <a:gd name="T12" fmla="*/ 5 w 13"/>
                <a:gd name="T13" fmla="*/ 0 h 16"/>
                <a:gd name="T14" fmla="*/ 0 w 13"/>
                <a:gd name="T15" fmla="*/ 4 h 16"/>
                <a:gd name="T16" fmla="*/ 0 w 13"/>
                <a:gd name="T1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6">
                  <a:moveTo>
                    <a:pt x="0" y="11"/>
                  </a:moveTo>
                  <a:cubicBezTo>
                    <a:pt x="0" y="14"/>
                    <a:pt x="3" y="16"/>
                    <a:pt x="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1" y="16"/>
                    <a:pt x="13" y="14"/>
                    <a:pt x="13" y="1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Oval 338"/>
            <p:cNvSpPr>
              <a:spLocks noChangeArrowheads="1"/>
            </p:cNvSpPr>
            <p:nvPr/>
          </p:nvSpPr>
          <p:spPr bwMode="auto">
            <a:xfrm>
              <a:off x="2622550" y="3141663"/>
              <a:ext cx="22225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339"/>
            <p:cNvSpPr>
              <a:spLocks/>
            </p:cNvSpPr>
            <p:nvPr/>
          </p:nvSpPr>
          <p:spPr bwMode="auto">
            <a:xfrm>
              <a:off x="2509838" y="3084513"/>
              <a:ext cx="63500" cy="84138"/>
            </a:xfrm>
            <a:custGeom>
              <a:avLst/>
              <a:gdLst>
                <a:gd name="T0" fmla="*/ 0 w 17"/>
                <a:gd name="T1" fmla="*/ 16 h 22"/>
                <a:gd name="T2" fmla="*/ 7 w 17"/>
                <a:gd name="T3" fmla="*/ 22 h 22"/>
                <a:gd name="T4" fmla="*/ 11 w 17"/>
                <a:gd name="T5" fmla="*/ 22 h 22"/>
                <a:gd name="T6" fmla="*/ 17 w 17"/>
                <a:gd name="T7" fmla="*/ 16 h 22"/>
                <a:gd name="T8" fmla="*/ 17 w 17"/>
                <a:gd name="T9" fmla="*/ 6 h 22"/>
                <a:gd name="T10" fmla="*/ 11 w 17"/>
                <a:gd name="T11" fmla="*/ 0 h 22"/>
                <a:gd name="T12" fmla="*/ 7 w 17"/>
                <a:gd name="T13" fmla="*/ 0 h 22"/>
                <a:gd name="T14" fmla="*/ 0 w 17"/>
                <a:gd name="T15" fmla="*/ 6 h 22"/>
                <a:gd name="T16" fmla="*/ 0 w 17"/>
                <a:gd name="T1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2">
                  <a:moveTo>
                    <a:pt x="0" y="16"/>
                  </a:moveTo>
                  <a:cubicBezTo>
                    <a:pt x="0" y="19"/>
                    <a:pt x="3" y="22"/>
                    <a:pt x="7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4" y="22"/>
                    <a:pt x="17" y="19"/>
                    <a:pt x="17" y="1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3"/>
                    <a:pt x="14" y="0"/>
                    <a:pt x="1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340"/>
            <p:cNvSpPr>
              <a:spLocks/>
            </p:cNvSpPr>
            <p:nvPr/>
          </p:nvSpPr>
          <p:spPr bwMode="auto">
            <a:xfrm>
              <a:off x="2520950" y="3097213"/>
              <a:ext cx="46038" cy="58738"/>
            </a:xfrm>
            <a:custGeom>
              <a:avLst/>
              <a:gdLst>
                <a:gd name="T0" fmla="*/ 0 w 12"/>
                <a:gd name="T1" fmla="*/ 11 h 16"/>
                <a:gd name="T2" fmla="*/ 4 w 12"/>
                <a:gd name="T3" fmla="*/ 16 h 16"/>
                <a:gd name="T4" fmla="*/ 7 w 12"/>
                <a:gd name="T5" fmla="*/ 16 h 16"/>
                <a:gd name="T6" fmla="*/ 12 w 12"/>
                <a:gd name="T7" fmla="*/ 11 h 16"/>
                <a:gd name="T8" fmla="*/ 12 w 12"/>
                <a:gd name="T9" fmla="*/ 4 h 16"/>
                <a:gd name="T10" fmla="*/ 7 w 12"/>
                <a:gd name="T11" fmla="*/ 0 h 16"/>
                <a:gd name="T12" fmla="*/ 4 w 12"/>
                <a:gd name="T13" fmla="*/ 0 h 16"/>
                <a:gd name="T14" fmla="*/ 0 w 12"/>
                <a:gd name="T15" fmla="*/ 4 h 16"/>
                <a:gd name="T16" fmla="*/ 0 w 12"/>
                <a:gd name="T1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6">
                  <a:moveTo>
                    <a:pt x="0" y="11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10" y="16"/>
                    <a:pt x="12" y="14"/>
                    <a:pt x="12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0" y="0"/>
                    <a:pt x="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Oval 341"/>
            <p:cNvSpPr>
              <a:spLocks noChangeArrowheads="1"/>
            </p:cNvSpPr>
            <p:nvPr/>
          </p:nvSpPr>
          <p:spPr bwMode="auto">
            <a:xfrm>
              <a:off x="2520950" y="3141663"/>
              <a:ext cx="19050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342"/>
            <p:cNvSpPr>
              <a:spLocks/>
            </p:cNvSpPr>
            <p:nvPr/>
          </p:nvSpPr>
          <p:spPr bwMode="auto">
            <a:xfrm>
              <a:off x="2611438" y="3067051"/>
              <a:ext cx="74613" cy="17463"/>
            </a:xfrm>
            <a:custGeom>
              <a:avLst/>
              <a:gdLst>
                <a:gd name="T0" fmla="*/ 0 w 20"/>
                <a:gd name="T1" fmla="*/ 3 h 5"/>
                <a:gd name="T2" fmla="*/ 3 w 20"/>
                <a:gd name="T3" fmla="*/ 5 h 5"/>
                <a:gd name="T4" fmla="*/ 17 w 20"/>
                <a:gd name="T5" fmla="*/ 5 h 5"/>
                <a:gd name="T6" fmla="*/ 20 w 20"/>
                <a:gd name="T7" fmla="*/ 3 h 5"/>
                <a:gd name="T8" fmla="*/ 17 w 20"/>
                <a:gd name="T9" fmla="*/ 0 h 5"/>
                <a:gd name="T10" fmla="*/ 3 w 20"/>
                <a:gd name="T11" fmla="*/ 0 h 5"/>
                <a:gd name="T12" fmla="*/ 0 w 20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">
                  <a:moveTo>
                    <a:pt x="0" y="3"/>
                  </a:moveTo>
                  <a:cubicBezTo>
                    <a:pt x="0" y="4"/>
                    <a:pt x="1" y="5"/>
                    <a:pt x="3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20" y="4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343"/>
            <p:cNvSpPr>
              <a:spLocks/>
            </p:cNvSpPr>
            <p:nvPr/>
          </p:nvSpPr>
          <p:spPr bwMode="auto">
            <a:xfrm>
              <a:off x="2506663" y="3067051"/>
              <a:ext cx="74613" cy="17463"/>
            </a:xfrm>
            <a:custGeom>
              <a:avLst/>
              <a:gdLst>
                <a:gd name="T0" fmla="*/ 0 w 20"/>
                <a:gd name="T1" fmla="*/ 3 h 5"/>
                <a:gd name="T2" fmla="*/ 3 w 20"/>
                <a:gd name="T3" fmla="*/ 5 h 5"/>
                <a:gd name="T4" fmla="*/ 18 w 20"/>
                <a:gd name="T5" fmla="*/ 5 h 5"/>
                <a:gd name="T6" fmla="*/ 20 w 20"/>
                <a:gd name="T7" fmla="*/ 3 h 5"/>
                <a:gd name="T8" fmla="*/ 18 w 20"/>
                <a:gd name="T9" fmla="*/ 0 h 5"/>
                <a:gd name="T10" fmla="*/ 3 w 20"/>
                <a:gd name="T11" fmla="*/ 0 h 5"/>
                <a:gd name="T12" fmla="*/ 0 w 20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">
                  <a:moveTo>
                    <a:pt x="0" y="3"/>
                  </a:moveTo>
                  <a:cubicBezTo>
                    <a:pt x="0" y="4"/>
                    <a:pt x="2" y="5"/>
                    <a:pt x="3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20" y="4"/>
                    <a:pt x="20" y="3"/>
                  </a:cubicBezTo>
                  <a:cubicBezTo>
                    <a:pt x="20" y="1"/>
                    <a:pt x="19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344"/>
            <p:cNvSpPr>
              <a:spLocks/>
            </p:cNvSpPr>
            <p:nvPr/>
          </p:nvSpPr>
          <p:spPr bwMode="auto">
            <a:xfrm>
              <a:off x="2446338" y="2900363"/>
              <a:ext cx="354013" cy="241300"/>
            </a:xfrm>
            <a:custGeom>
              <a:avLst/>
              <a:gdLst>
                <a:gd name="T0" fmla="*/ 7 w 94"/>
                <a:gd name="T1" fmla="*/ 0 h 64"/>
                <a:gd name="T2" fmla="*/ 83 w 94"/>
                <a:gd name="T3" fmla="*/ 0 h 64"/>
                <a:gd name="T4" fmla="*/ 91 w 94"/>
                <a:gd name="T5" fmla="*/ 8 h 64"/>
                <a:gd name="T6" fmla="*/ 91 w 94"/>
                <a:gd name="T7" fmla="*/ 17 h 64"/>
                <a:gd name="T8" fmla="*/ 94 w 94"/>
                <a:gd name="T9" fmla="*/ 21 h 64"/>
                <a:gd name="T10" fmla="*/ 94 w 94"/>
                <a:gd name="T11" fmla="*/ 61 h 64"/>
                <a:gd name="T12" fmla="*/ 89 w 94"/>
                <a:gd name="T13" fmla="*/ 64 h 64"/>
                <a:gd name="T14" fmla="*/ 87 w 94"/>
                <a:gd name="T15" fmla="*/ 64 h 64"/>
                <a:gd name="T16" fmla="*/ 87 w 94"/>
                <a:gd name="T17" fmla="*/ 33 h 64"/>
                <a:gd name="T18" fmla="*/ 87 w 94"/>
                <a:gd name="T19" fmla="*/ 21 h 64"/>
                <a:gd name="T20" fmla="*/ 84 w 94"/>
                <a:gd name="T21" fmla="*/ 18 h 64"/>
                <a:gd name="T22" fmla="*/ 84 w 94"/>
                <a:gd name="T23" fmla="*/ 17 h 64"/>
                <a:gd name="T24" fmla="*/ 84 w 94"/>
                <a:gd name="T25" fmla="*/ 6 h 64"/>
                <a:gd name="T26" fmla="*/ 0 w 94"/>
                <a:gd name="T27" fmla="*/ 6 h 64"/>
                <a:gd name="T28" fmla="*/ 7 w 94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" h="64">
                  <a:moveTo>
                    <a:pt x="7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87" y="0"/>
                    <a:pt x="91" y="4"/>
                    <a:pt x="91" y="8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3" y="18"/>
                    <a:pt x="94" y="19"/>
                    <a:pt x="94" y="21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3"/>
                    <a:pt x="91" y="64"/>
                    <a:pt x="89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Oval 345"/>
            <p:cNvSpPr>
              <a:spLocks noChangeArrowheads="1"/>
            </p:cNvSpPr>
            <p:nvPr/>
          </p:nvSpPr>
          <p:spPr bwMode="auto">
            <a:xfrm>
              <a:off x="2698750" y="3097213"/>
              <a:ext cx="101600" cy="96838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Oval 346"/>
            <p:cNvSpPr>
              <a:spLocks noChangeArrowheads="1"/>
            </p:cNvSpPr>
            <p:nvPr/>
          </p:nvSpPr>
          <p:spPr bwMode="auto">
            <a:xfrm>
              <a:off x="2724150" y="3119438"/>
              <a:ext cx="49213" cy="49213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347"/>
            <p:cNvSpPr>
              <a:spLocks/>
            </p:cNvSpPr>
            <p:nvPr/>
          </p:nvSpPr>
          <p:spPr bwMode="auto">
            <a:xfrm>
              <a:off x="2536825" y="3287713"/>
              <a:ext cx="90488" cy="41275"/>
            </a:xfrm>
            <a:custGeom>
              <a:avLst/>
              <a:gdLst>
                <a:gd name="T0" fmla="*/ 24 w 24"/>
                <a:gd name="T1" fmla="*/ 0 h 11"/>
                <a:gd name="T2" fmla="*/ 0 w 24"/>
                <a:gd name="T3" fmla="*/ 0 h 11"/>
                <a:gd name="T4" fmla="*/ 12 w 24"/>
                <a:gd name="T5" fmla="*/ 11 h 11"/>
                <a:gd name="T6" fmla="*/ 24 w 24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1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"/>
                    <a:pt x="12" y="11"/>
                  </a:cubicBezTo>
                  <a:cubicBezTo>
                    <a:pt x="23" y="11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348"/>
            <p:cNvSpPr>
              <a:spLocks/>
            </p:cNvSpPr>
            <p:nvPr/>
          </p:nvSpPr>
          <p:spPr bwMode="auto">
            <a:xfrm>
              <a:off x="2559050" y="3171826"/>
              <a:ext cx="38100" cy="85725"/>
            </a:xfrm>
            <a:custGeom>
              <a:avLst/>
              <a:gdLst>
                <a:gd name="T0" fmla="*/ 0 w 10"/>
                <a:gd name="T1" fmla="*/ 19 h 23"/>
                <a:gd name="T2" fmla="*/ 5 w 10"/>
                <a:gd name="T3" fmla="*/ 23 h 23"/>
                <a:gd name="T4" fmla="*/ 10 w 10"/>
                <a:gd name="T5" fmla="*/ 19 h 23"/>
                <a:gd name="T6" fmla="*/ 10 w 10"/>
                <a:gd name="T7" fmla="*/ 5 h 23"/>
                <a:gd name="T8" fmla="*/ 5 w 10"/>
                <a:gd name="T9" fmla="*/ 0 h 23"/>
                <a:gd name="T10" fmla="*/ 0 w 10"/>
                <a:gd name="T11" fmla="*/ 5 h 23"/>
                <a:gd name="T12" fmla="*/ 0 w 10"/>
                <a:gd name="T1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0" y="19"/>
                  </a:moveTo>
                  <a:cubicBezTo>
                    <a:pt x="0" y="21"/>
                    <a:pt x="2" y="23"/>
                    <a:pt x="5" y="23"/>
                  </a:cubicBezTo>
                  <a:cubicBezTo>
                    <a:pt x="7" y="23"/>
                    <a:pt x="10" y="21"/>
                    <a:pt x="10" y="1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Oval 349"/>
            <p:cNvSpPr>
              <a:spLocks noChangeArrowheads="1"/>
            </p:cNvSpPr>
            <p:nvPr/>
          </p:nvSpPr>
          <p:spPr bwMode="auto">
            <a:xfrm>
              <a:off x="4837113" y="842963"/>
              <a:ext cx="560388" cy="5572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350"/>
            <p:cNvSpPr>
              <a:spLocks/>
            </p:cNvSpPr>
            <p:nvPr/>
          </p:nvSpPr>
          <p:spPr bwMode="auto">
            <a:xfrm>
              <a:off x="5084763" y="1320801"/>
              <a:ext cx="74613" cy="95250"/>
            </a:xfrm>
            <a:custGeom>
              <a:avLst/>
              <a:gdLst>
                <a:gd name="T0" fmla="*/ 20 w 20"/>
                <a:gd name="T1" fmla="*/ 19 h 25"/>
                <a:gd name="T2" fmla="*/ 14 w 20"/>
                <a:gd name="T3" fmla="*/ 25 h 25"/>
                <a:gd name="T4" fmla="*/ 6 w 20"/>
                <a:gd name="T5" fmla="*/ 25 h 25"/>
                <a:gd name="T6" fmla="*/ 0 w 20"/>
                <a:gd name="T7" fmla="*/ 19 h 25"/>
                <a:gd name="T8" fmla="*/ 0 w 20"/>
                <a:gd name="T9" fmla="*/ 6 h 25"/>
                <a:gd name="T10" fmla="*/ 6 w 20"/>
                <a:gd name="T11" fmla="*/ 0 h 25"/>
                <a:gd name="T12" fmla="*/ 14 w 20"/>
                <a:gd name="T13" fmla="*/ 0 h 25"/>
                <a:gd name="T14" fmla="*/ 20 w 20"/>
                <a:gd name="T15" fmla="*/ 6 h 25"/>
                <a:gd name="T16" fmla="*/ 20 w 20"/>
                <a:gd name="T17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5">
                  <a:moveTo>
                    <a:pt x="20" y="19"/>
                  </a:moveTo>
                  <a:cubicBezTo>
                    <a:pt x="20" y="22"/>
                    <a:pt x="17" y="25"/>
                    <a:pt x="14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0" y="22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0"/>
                    <a:pt x="20" y="2"/>
                    <a:pt x="20" y="6"/>
                  </a:cubicBezTo>
                  <a:lnTo>
                    <a:pt x="20" y="19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351"/>
            <p:cNvSpPr>
              <a:spLocks/>
            </p:cNvSpPr>
            <p:nvPr/>
          </p:nvSpPr>
          <p:spPr bwMode="auto">
            <a:xfrm>
              <a:off x="5005388" y="1016001"/>
              <a:ext cx="225425" cy="350838"/>
            </a:xfrm>
            <a:custGeom>
              <a:avLst/>
              <a:gdLst>
                <a:gd name="T0" fmla="*/ 0 w 60"/>
                <a:gd name="T1" fmla="*/ 72 h 93"/>
                <a:gd name="T2" fmla="*/ 21 w 60"/>
                <a:gd name="T3" fmla="*/ 93 h 93"/>
                <a:gd name="T4" fmla="*/ 39 w 60"/>
                <a:gd name="T5" fmla="*/ 93 h 93"/>
                <a:gd name="T6" fmla="*/ 60 w 60"/>
                <a:gd name="T7" fmla="*/ 72 h 93"/>
                <a:gd name="T8" fmla="*/ 60 w 60"/>
                <a:gd name="T9" fmla="*/ 20 h 93"/>
                <a:gd name="T10" fmla="*/ 39 w 60"/>
                <a:gd name="T11" fmla="*/ 0 h 93"/>
                <a:gd name="T12" fmla="*/ 21 w 60"/>
                <a:gd name="T13" fmla="*/ 0 h 93"/>
                <a:gd name="T14" fmla="*/ 0 w 60"/>
                <a:gd name="T15" fmla="*/ 20 h 93"/>
                <a:gd name="T16" fmla="*/ 0 w 60"/>
                <a:gd name="T17" fmla="*/ 7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3">
                  <a:moveTo>
                    <a:pt x="0" y="72"/>
                  </a:moveTo>
                  <a:cubicBezTo>
                    <a:pt x="0" y="84"/>
                    <a:pt x="9" y="93"/>
                    <a:pt x="21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51" y="93"/>
                    <a:pt x="60" y="84"/>
                    <a:pt x="60" y="72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9"/>
                    <a:pt x="51" y="0"/>
                    <a:pt x="3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352"/>
            <p:cNvSpPr>
              <a:spLocks/>
            </p:cNvSpPr>
            <p:nvPr/>
          </p:nvSpPr>
          <p:spPr bwMode="auto">
            <a:xfrm>
              <a:off x="5005388" y="1039813"/>
              <a:ext cx="109538" cy="327025"/>
            </a:xfrm>
            <a:custGeom>
              <a:avLst/>
              <a:gdLst>
                <a:gd name="T0" fmla="*/ 6 w 29"/>
                <a:gd name="T1" fmla="*/ 66 h 87"/>
                <a:gd name="T2" fmla="*/ 6 w 29"/>
                <a:gd name="T3" fmla="*/ 0 h 87"/>
                <a:gd name="T4" fmla="*/ 0 w 29"/>
                <a:gd name="T5" fmla="*/ 14 h 87"/>
                <a:gd name="T6" fmla="*/ 0 w 29"/>
                <a:gd name="T7" fmla="*/ 66 h 87"/>
                <a:gd name="T8" fmla="*/ 21 w 29"/>
                <a:gd name="T9" fmla="*/ 87 h 87"/>
                <a:gd name="T10" fmla="*/ 29 w 29"/>
                <a:gd name="T11" fmla="*/ 87 h 87"/>
                <a:gd name="T12" fmla="*/ 6 w 29"/>
                <a:gd name="T13" fmla="*/ 6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7">
                  <a:moveTo>
                    <a:pt x="6" y="66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3"/>
                    <a:pt x="0" y="9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8"/>
                    <a:pt x="9" y="87"/>
                    <a:pt x="21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6" y="87"/>
                    <a:pt x="6" y="66"/>
                    <a:pt x="6" y="66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353"/>
            <p:cNvSpPr>
              <a:spLocks/>
            </p:cNvSpPr>
            <p:nvPr/>
          </p:nvSpPr>
          <p:spPr bwMode="auto">
            <a:xfrm>
              <a:off x="5070475" y="1125538"/>
              <a:ext cx="55563" cy="71438"/>
            </a:xfrm>
            <a:custGeom>
              <a:avLst/>
              <a:gdLst>
                <a:gd name="T0" fmla="*/ 15 w 15"/>
                <a:gd name="T1" fmla="*/ 14 h 19"/>
                <a:gd name="T2" fmla="*/ 9 w 15"/>
                <a:gd name="T3" fmla="*/ 19 h 19"/>
                <a:gd name="T4" fmla="*/ 6 w 15"/>
                <a:gd name="T5" fmla="*/ 19 h 19"/>
                <a:gd name="T6" fmla="*/ 0 w 15"/>
                <a:gd name="T7" fmla="*/ 14 h 19"/>
                <a:gd name="T8" fmla="*/ 0 w 15"/>
                <a:gd name="T9" fmla="*/ 6 h 19"/>
                <a:gd name="T10" fmla="*/ 6 w 15"/>
                <a:gd name="T11" fmla="*/ 0 h 19"/>
                <a:gd name="T12" fmla="*/ 9 w 15"/>
                <a:gd name="T13" fmla="*/ 0 h 19"/>
                <a:gd name="T14" fmla="*/ 15 w 15"/>
                <a:gd name="T15" fmla="*/ 6 h 19"/>
                <a:gd name="T16" fmla="*/ 15 w 15"/>
                <a:gd name="T17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9">
                  <a:moveTo>
                    <a:pt x="15" y="14"/>
                  </a:moveTo>
                  <a:cubicBezTo>
                    <a:pt x="15" y="17"/>
                    <a:pt x="12" y="19"/>
                    <a:pt x="9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0" y="17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5" y="3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354"/>
            <p:cNvSpPr>
              <a:spLocks/>
            </p:cNvSpPr>
            <p:nvPr/>
          </p:nvSpPr>
          <p:spPr bwMode="auto">
            <a:xfrm>
              <a:off x="5076825" y="1136651"/>
              <a:ext cx="41275" cy="52388"/>
            </a:xfrm>
            <a:custGeom>
              <a:avLst/>
              <a:gdLst>
                <a:gd name="T0" fmla="*/ 11 w 11"/>
                <a:gd name="T1" fmla="*/ 10 h 14"/>
                <a:gd name="T2" fmla="*/ 7 w 11"/>
                <a:gd name="T3" fmla="*/ 14 h 14"/>
                <a:gd name="T4" fmla="*/ 4 w 11"/>
                <a:gd name="T5" fmla="*/ 14 h 14"/>
                <a:gd name="T6" fmla="*/ 0 w 11"/>
                <a:gd name="T7" fmla="*/ 10 h 14"/>
                <a:gd name="T8" fmla="*/ 0 w 11"/>
                <a:gd name="T9" fmla="*/ 4 h 14"/>
                <a:gd name="T10" fmla="*/ 4 w 11"/>
                <a:gd name="T11" fmla="*/ 0 h 14"/>
                <a:gd name="T12" fmla="*/ 7 w 11"/>
                <a:gd name="T13" fmla="*/ 0 h 14"/>
                <a:gd name="T14" fmla="*/ 11 w 11"/>
                <a:gd name="T15" fmla="*/ 4 h 14"/>
                <a:gd name="T16" fmla="*/ 11 w 11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4">
                  <a:moveTo>
                    <a:pt x="11" y="10"/>
                  </a:moveTo>
                  <a:cubicBezTo>
                    <a:pt x="11" y="12"/>
                    <a:pt x="9" y="14"/>
                    <a:pt x="7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2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Oval 355"/>
            <p:cNvSpPr>
              <a:spLocks noChangeArrowheads="1"/>
            </p:cNvSpPr>
            <p:nvPr/>
          </p:nvSpPr>
          <p:spPr bwMode="auto">
            <a:xfrm>
              <a:off x="5100638" y="1174751"/>
              <a:ext cx="17463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356"/>
            <p:cNvSpPr>
              <a:spLocks/>
            </p:cNvSpPr>
            <p:nvPr/>
          </p:nvSpPr>
          <p:spPr bwMode="auto">
            <a:xfrm>
              <a:off x="5159375" y="1125538"/>
              <a:ext cx="53975" cy="71438"/>
            </a:xfrm>
            <a:custGeom>
              <a:avLst/>
              <a:gdLst>
                <a:gd name="T0" fmla="*/ 14 w 14"/>
                <a:gd name="T1" fmla="*/ 14 h 19"/>
                <a:gd name="T2" fmla="*/ 9 w 14"/>
                <a:gd name="T3" fmla="*/ 19 h 19"/>
                <a:gd name="T4" fmla="*/ 6 w 14"/>
                <a:gd name="T5" fmla="*/ 19 h 19"/>
                <a:gd name="T6" fmla="*/ 0 w 14"/>
                <a:gd name="T7" fmla="*/ 14 h 19"/>
                <a:gd name="T8" fmla="*/ 0 w 14"/>
                <a:gd name="T9" fmla="*/ 6 h 19"/>
                <a:gd name="T10" fmla="*/ 6 w 14"/>
                <a:gd name="T11" fmla="*/ 0 h 19"/>
                <a:gd name="T12" fmla="*/ 9 w 14"/>
                <a:gd name="T13" fmla="*/ 0 h 19"/>
                <a:gd name="T14" fmla="*/ 14 w 14"/>
                <a:gd name="T15" fmla="*/ 6 h 19"/>
                <a:gd name="T16" fmla="*/ 14 w 14"/>
                <a:gd name="T17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9">
                  <a:moveTo>
                    <a:pt x="14" y="14"/>
                  </a:moveTo>
                  <a:cubicBezTo>
                    <a:pt x="14" y="17"/>
                    <a:pt x="12" y="19"/>
                    <a:pt x="9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0" y="17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3"/>
                    <a:pt x="14" y="6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357"/>
            <p:cNvSpPr>
              <a:spLocks/>
            </p:cNvSpPr>
            <p:nvPr/>
          </p:nvSpPr>
          <p:spPr bwMode="auto">
            <a:xfrm>
              <a:off x="5167313" y="1136651"/>
              <a:ext cx="38100" cy="52388"/>
            </a:xfrm>
            <a:custGeom>
              <a:avLst/>
              <a:gdLst>
                <a:gd name="T0" fmla="*/ 10 w 10"/>
                <a:gd name="T1" fmla="*/ 10 h 14"/>
                <a:gd name="T2" fmla="*/ 6 w 10"/>
                <a:gd name="T3" fmla="*/ 14 h 14"/>
                <a:gd name="T4" fmla="*/ 4 w 10"/>
                <a:gd name="T5" fmla="*/ 14 h 14"/>
                <a:gd name="T6" fmla="*/ 0 w 10"/>
                <a:gd name="T7" fmla="*/ 10 h 14"/>
                <a:gd name="T8" fmla="*/ 0 w 10"/>
                <a:gd name="T9" fmla="*/ 4 h 14"/>
                <a:gd name="T10" fmla="*/ 4 w 10"/>
                <a:gd name="T11" fmla="*/ 0 h 14"/>
                <a:gd name="T12" fmla="*/ 6 w 10"/>
                <a:gd name="T13" fmla="*/ 0 h 14"/>
                <a:gd name="T14" fmla="*/ 10 w 10"/>
                <a:gd name="T15" fmla="*/ 4 h 14"/>
                <a:gd name="T16" fmla="*/ 10 w 10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4">
                  <a:moveTo>
                    <a:pt x="10" y="10"/>
                  </a:moveTo>
                  <a:cubicBezTo>
                    <a:pt x="10" y="12"/>
                    <a:pt x="9" y="14"/>
                    <a:pt x="6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0" y="2"/>
                    <a:pt x="10" y="4"/>
                  </a:cubicBezTo>
                  <a:lnTo>
                    <a:pt x="10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Oval 358"/>
            <p:cNvSpPr>
              <a:spLocks noChangeArrowheads="1"/>
            </p:cNvSpPr>
            <p:nvPr/>
          </p:nvSpPr>
          <p:spPr bwMode="auto">
            <a:xfrm>
              <a:off x="5189538" y="1174751"/>
              <a:ext cx="15875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359"/>
            <p:cNvSpPr>
              <a:spLocks/>
            </p:cNvSpPr>
            <p:nvPr/>
          </p:nvSpPr>
          <p:spPr bwMode="auto">
            <a:xfrm>
              <a:off x="5065713" y="1111251"/>
              <a:ext cx="65088" cy="17463"/>
            </a:xfrm>
            <a:custGeom>
              <a:avLst/>
              <a:gdLst>
                <a:gd name="T0" fmla="*/ 17 w 17"/>
                <a:gd name="T1" fmla="*/ 2 h 5"/>
                <a:gd name="T2" fmla="*/ 14 w 17"/>
                <a:gd name="T3" fmla="*/ 5 h 5"/>
                <a:gd name="T4" fmla="*/ 2 w 17"/>
                <a:gd name="T5" fmla="*/ 5 h 5"/>
                <a:gd name="T6" fmla="*/ 0 w 17"/>
                <a:gd name="T7" fmla="*/ 2 h 5"/>
                <a:gd name="T8" fmla="*/ 2 w 17"/>
                <a:gd name="T9" fmla="*/ 0 h 5"/>
                <a:gd name="T10" fmla="*/ 14 w 17"/>
                <a:gd name="T11" fmla="*/ 0 h 5"/>
                <a:gd name="T12" fmla="*/ 17 w 1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">
                  <a:moveTo>
                    <a:pt x="17" y="2"/>
                  </a:moveTo>
                  <a:cubicBezTo>
                    <a:pt x="17" y="4"/>
                    <a:pt x="16" y="5"/>
                    <a:pt x="1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6" y="0"/>
                    <a:pt x="17" y="1"/>
                    <a:pt x="17" y="2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360"/>
            <p:cNvSpPr>
              <a:spLocks/>
            </p:cNvSpPr>
            <p:nvPr/>
          </p:nvSpPr>
          <p:spPr bwMode="auto">
            <a:xfrm>
              <a:off x="5153025" y="1111251"/>
              <a:ext cx="63500" cy="17463"/>
            </a:xfrm>
            <a:custGeom>
              <a:avLst/>
              <a:gdLst>
                <a:gd name="T0" fmla="*/ 17 w 17"/>
                <a:gd name="T1" fmla="*/ 2 h 5"/>
                <a:gd name="T2" fmla="*/ 15 w 17"/>
                <a:gd name="T3" fmla="*/ 5 h 5"/>
                <a:gd name="T4" fmla="*/ 2 w 17"/>
                <a:gd name="T5" fmla="*/ 5 h 5"/>
                <a:gd name="T6" fmla="*/ 0 w 17"/>
                <a:gd name="T7" fmla="*/ 2 h 5"/>
                <a:gd name="T8" fmla="*/ 2 w 17"/>
                <a:gd name="T9" fmla="*/ 0 h 5"/>
                <a:gd name="T10" fmla="*/ 15 w 17"/>
                <a:gd name="T11" fmla="*/ 0 h 5"/>
                <a:gd name="T12" fmla="*/ 17 w 1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">
                  <a:moveTo>
                    <a:pt x="17" y="2"/>
                  </a:moveTo>
                  <a:cubicBezTo>
                    <a:pt x="17" y="4"/>
                    <a:pt x="16" y="5"/>
                    <a:pt x="15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361"/>
            <p:cNvSpPr>
              <a:spLocks/>
            </p:cNvSpPr>
            <p:nvPr/>
          </p:nvSpPr>
          <p:spPr bwMode="auto">
            <a:xfrm>
              <a:off x="4957763" y="914401"/>
              <a:ext cx="292100" cy="166688"/>
            </a:xfrm>
            <a:custGeom>
              <a:avLst/>
              <a:gdLst>
                <a:gd name="T0" fmla="*/ 78 w 78"/>
                <a:gd name="T1" fmla="*/ 34 h 44"/>
                <a:gd name="T2" fmla="*/ 71 w 78"/>
                <a:gd name="T3" fmla="*/ 44 h 44"/>
                <a:gd name="T4" fmla="*/ 6 w 78"/>
                <a:gd name="T5" fmla="*/ 44 h 44"/>
                <a:gd name="T6" fmla="*/ 0 w 78"/>
                <a:gd name="T7" fmla="*/ 34 h 44"/>
                <a:gd name="T8" fmla="*/ 0 w 78"/>
                <a:gd name="T9" fmla="*/ 9 h 44"/>
                <a:gd name="T10" fmla="*/ 6 w 78"/>
                <a:gd name="T11" fmla="*/ 0 h 44"/>
                <a:gd name="T12" fmla="*/ 71 w 78"/>
                <a:gd name="T13" fmla="*/ 0 h 44"/>
                <a:gd name="T14" fmla="*/ 78 w 78"/>
                <a:gd name="T15" fmla="*/ 9 h 44"/>
                <a:gd name="T16" fmla="*/ 78 w 78"/>
                <a:gd name="T17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44">
                  <a:moveTo>
                    <a:pt x="78" y="34"/>
                  </a:moveTo>
                  <a:cubicBezTo>
                    <a:pt x="78" y="40"/>
                    <a:pt x="75" y="44"/>
                    <a:pt x="71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3" y="44"/>
                    <a:pt x="0" y="40"/>
                    <a:pt x="0" y="3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6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5" y="0"/>
                    <a:pt x="78" y="4"/>
                    <a:pt x="78" y="9"/>
                  </a:cubicBezTo>
                  <a:lnTo>
                    <a:pt x="78" y="34"/>
                  </a:ln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362"/>
            <p:cNvSpPr>
              <a:spLocks/>
            </p:cNvSpPr>
            <p:nvPr/>
          </p:nvSpPr>
          <p:spPr bwMode="auto">
            <a:xfrm>
              <a:off x="4946650" y="1023938"/>
              <a:ext cx="77788" cy="150813"/>
            </a:xfrm>
            <a:custGeom>
              <a:avLst/>
              <a:gdLst>
                <a:gd name="T0" fmla="*/ 17 w 21"/>
                <a:gd name="T1" fmla="*/ 0 h 40"/>
                <a:gd name="T2" fmla="*/ 21 w 21"/>
                <a:gd name="T3" fmla="*/ 3 h 40"/>
                <a:gd name="T4" fmla="*/ 21 w 21"/>
                <a:gd name="T5" fmla="*/ 37 h 40"/>
                <a:gd name="T6" fmla="*/ 17 w 21"/>
                <a:gd name="T7" fmla="*/ 40 h 40"/>
                <a:gd name="T8" fmla="*/ 5 w 21"/>
                <a:gd name="T9" fmla="*/ 40 h 40"/>
                <a:gd name="T10" fmla="*/ 0 w 21"/>
                <a:gd name="T11" fmla="*/ 37 h 40"/>
                <a:gd name="T12" fmla="*/ 0 w 21"/>
                <a:gd name="T13" fmla="*/ 3 h 40"/>
                <a:gd name="T14" fmla="*/ 5 w 21"/>
                <a:gd name="T15" fmla="*/ 0 h 40"/>
                <a:gd name="T16" fmla="*/ 17 w 21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40">
                  <a:moveTo>
                    <a:pt x="17" y="0"/>
                  </a:moveTo>
                  <a:cubicBezTo>
                    <a:pt x="19" y="0"/>
                    <a:pt x="21" y="1"/>
                    <a:pt x="21" y="3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9"/>
                    <a:pt x="19" y="40"/>
                    <a:pt x="17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2" y="40"/>
                    <a:pt x="0" y="39"/>
                    <a:pt x="0" y="3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5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363"/>
            <p:cNvSpPr>
              <a:spLocks/>
            </p:cNvSpPr>
            <p:nvPr/>
          </p:nvSpPr>
          <p:spPr bwMode="auto">
            <a:xfrm>
              <a:off x="4946650" y="914401"/>
              <a:ext cx="300038" cy="260350"/>
            </a:xfrm>
            <a:custGeom>
              <a:avLst/>
              <a:gdLst>
                <a:gd name="T0" fmla="*/ 74 w 80"/>
                <a:gd name="T1" fmla="*/ 0 h 69"/>
                <a:gd name="T2" fmla="*/ 9 w 80"/>
                <a:gd name="T3" fmla="*/ 0 h 69"/>
                <a:gd name="T4" fmla="*/ 3 w 80"/>
                <a:gd name="T5" fmla="*/ 7 h 69"/>
                <a:gd name="T6" fmla="*/ 3 w 80"/>
                <a:gd name="T7" fmla="*/ 18 h 69"/>
                <a:gd name="T8" fmla="*/ 0 w 80"/>
                <a:gd name="T9" fmla="*/ 22 h 69"/>
                <a:gd name="T10" fmla="*/ 0 w 80"/>
                <a:gd name="T11" fmla="*/ 65 h 69"/>
                <a:gd name="T12" fmla="*/ 5 w 80"/>
                <a:gd name="T13" fmla="*/ 69 h 69"/>
                <a:gd name="T14" fmla="*/ 6 w 80"/>
                <a:gd name="T15" fmla="*/ 69 h 69"/>
                <a:gd name="T16" fmla="*/ 6 w 80"/>
                <a:gd name="T17" fmla="*/ 34 h 69"/>
                <a:gd name="T18" fmla="*/ 6 w 80"/>
                <a:gd name="T19" fmla="*/ 22 h 69"/>
                <a:gd name="T20" fmla="*/ 9 w 80"/>
                <a:gd name="T21" fmla="*/ 18 h 69"/>
                <a:gd name="T22" fmla="*/ 9 w 80"/>
                <a:gd name="T23" fmla="*/ 18 h 69"/>
                <a:gd name="T24" fmla="*/ 9 w 80"/>
                <a:gd name="T25" fmla="*/ 5 h 69"/>
                <a:gd name="T26" fmla="*/ 80 w 80"/>
                <a:gd name="T27" fmla="*/ 5 h 69"/>
                <a:gd name="T28" fmla="*/ 74 w 80"/>
                <a:gd name="T2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69">
                  <a:moveTo>
                    <a:pt x="7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3"/>
                    <a:pt x="3" y="7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0" y="20"/>
                    <a:pt x="0" y="22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2" y="69"/>
                    <a:pt x="5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2"/>
                    <a:pt x="77" y="0"/>
                    <a:pt x="74" y="0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Oval 364"/>
            <p:cNvSpPr>
              <a:spLocks noChangeArrowheads="1"/>
            </p:cNvSpPr>
            <p:nvPr/>
          </p:nvSpPr>
          <p:spPr bwMode="auto">
            <a:xfrm>
              <a:off x="4960938" y="1136651"/>
              <a:ext cx="85725" cy="82550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Oval 365"/>
            <p:cNvSpPr>
              <a:spLocks noChangeArrowheads="1"/>
            </p:cNvSpPr>
            <p:nvPr/>
          </p:nvSpPr>
          <p:spPr bwMode="auto">
            <a:xfrm>
              <a:off x="4983163" y="1155701"/>
              <a:ext cx="41275" cy="41275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366"/>
            <p:cNvSpPr>
              <a:spLocks/>
            </p:cNvSpPr>
            <p:nvPr/>
          </p:nvSpPr>
          <p:spPr bwMode="auto">
            <a:xfrm>
              <a:off x="4983163" y="1204913"/>
              <a:ext cx="263525" cy="165100"/>
            </a:xfrm>
            <a:custGeom>
              <a:avLst/>
              <a:gdLst>
                <a:gd name="T0" fmla="*/ 63 w 70"/>
                <a:gd name="T1" fmla="*/ 1 h 44"/>
                <a:gd name="T2" fmla="*/ 57 w 70"/>
                <a:gd name="T3" fmla="*/ 9 h 44"/>
                <a:gd name="T4" fmla="*/ 57 w 70"/>
                <a:gd name="T5" fmla="*/ 19 h 44"/>
                <a:gd name="T6" fmla="*/ 53 w 70"/>
                <a:gd name="T7" fmla="*/ 18 h 44"/>
                <a:gd name="T8" fmla="*/ 25 w 70"/>
                <a:gd name="T9" fmla="*/ 18 h 44"/>
                <a:gd name="T10" fmla="*/ 18 w 70"/>
                <a:gd name="T11" fmla="*/ 21 h 44"/>
                <a:gd name="T12" fmla="*/ 18 w 70"/>
                <a:gd name="T13" fmla="*/ 10 h 44"/>
                <a:gd name="T14" fmla="*/ 9 w 70"/>
                <a:gd name="T15" fmla="*/ 0 h 44"/>
                <a:gd name="T16" fmla="*/ 0 w 70"/>
                <a:gd name="T17" fmla="*/ 10 h 44"/>
                <a:gd name="T18" fmla="*/ 0 w 70"/>
                <a:gd name="T19" fmla="*/ 34 h 44"/>
                <a:gd name="T20" fmla="*/ 0 w 70"/>
                <a:gd name="T21" fmla="*/ 35 h 44"/>
                <a:gd name="T22" fmla="*/ 0 w 70"/>
                <a:gd name="T23" fmla="*/ 36 h 44"/>
                <a:gd name="T24" fmla="*/ 8 w 70"/>
                <a:gd name="T25" fmla="*/ 44 h 44"/>
                <a:gd name="T26" fmla="*/ 9 w 70"/>
                <a:gd name="T27" fmla="*/ 44 h 44"/>
                <a:gd name="T28" fmla="*/ 9 w 70"/>
                <a:gd name="T29" fmla="*/ 44 h 44"/>
                <a:gd name="T30" fmla="*/ 9 w 70"/>
                <a:gd name="T31" fmla="*/ 44 h 44"/>
                <a:gd name="T32" fmla="*/ 33 w 70"/>
                <a:gd name="T33" fmla="*/ 44 h 44"/>
                <a:gd name="T34" fmla="*/ 37 w 70"/>
                <a:gd name="T35" fmla="*/ 44 h 44"/>
                <a:gd name="T36" fmla="*/ 62 w 70"/>
                <a:gd name="T37" fmla="*/ 44 h 44"/>
                <a:gd name="T38" fmla="*/ 63 w 70"/>
                <a:gd name="T39" fmla="*/ 44 h 44"/>
                <a:gd name="T40" fmla="*/ 63 w 70"/>
                <a:gd name="T41" fmla="*/ 44 h 44"/>
                <a:gd name="T42" fmla="*/ 70 w 70"/>
                <a:gd name="T43" fmla="*/ 36 h 44"/>
                <a:gd name="T44" fmla="*/ 70 w 70"/>
                <a:gd name="T45" fmla="*/ 9 h 44"/>
                <a:gd name="T46" fmla="*/ 63 w 70"/>
                <a:gd name="T47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44">
                  <a:moveTo>
                    <a:pt x="63" y="1"/>
                  </a:moveTo>
                  <a:cubicBezTo>
                    <a:pt x="60" y="1"/>
                    <a:pt x="57" y="4"/>
                    <a:pt x="57" y="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8"/>
                    <a:pt x="54" y="18"/>
                    <a:pt x="53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2" y="18"/>
                    <a:pt x="20" y="19"/>
                    <a:pt x="18" y="2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5"/>
                    <a:pt x="14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62" y="44"/>
                    <a:pt x="62" y="44"/>
                    <a:pt x="62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7" y="44"/>
                    <a:pt x="70" y="40"/>
                    <a:pt x="70" y="36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4"/>
                    <a:pt x="67" y="1"/>
                    <a:pt x="63" y="1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367"/>
            <p:cNvSpPr>
              <a:spLocks/>
            </p:cNvSpPr>
            <p:nvPr/>
          </p:nvSpPr>
          <p:spPr bwMode="auto">
            <a:xfrm>
              <a:off x="5106988" y="1298576"/>
              <a:ext cx="79375" cy="38100"/>
            </a:xfrm>
            <a:custGeom>
              <a:avLst/>
              <a:gdLst>
                <a:gd name="T0" fmla="*/ 0 w 21"/>
                <a:gd name="T1" fmla="*/ 0 h 10"/>
                <a:gd name="T2" fmla="*/ 21 w 21"/>
                <a:gd name="T3" fmla="*/ 0 h 10"/>
                <a:gd name="T4" fmla="*/ 11 w 21"/>
                <a:gd name="T5" fmla="*/ 10 h 10"/>
                <a:gd name="T6" fmla="*/ 0 w 21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0">
                  <a:moveTo>
                    <a:pt x="0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10"/>
                    <a:pt x="11" y="10"/>
                  </a:cubicBezTo>
                  <a:cubicBezTo>
                    <a:pt x="1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368"/>
            <p:cNvSpPr>
              <a:spLocks/>
            </p:cNvSpPr>
            <p:nvPr/>
          </p:nvSpPr>
          <p:spPr bwMode="auto">
            <a:xfrm>
              <a:off x="5137150" y="1200151"/>
              <a:ext cx="30163" cy="76200"/>
            </a:xfrm>
            <a:custGeom>
              <a:avLst/>
              <a:gdLst>
                <a:gd name="T0" fmla="*/ 8 w 8"/>
                <a:gd name="T1" fmla="*/ 16 h 20"/>
                <a:gd name="T2" fmla="*/ 4 w 8"/>
                <a:gd name="T3" fmla="*/ 20 h 20"/>
                <a:gd name="T4" fmla="*/ 0 w 8"/>
                <a:gd name="T5" fmla="*/ 16 h 20"/>
                <a:gd name="T6" fmla="*/ 0 w 8"/>
                <a:gd name="T7" fmla="*/ 4 h 20"/>
                <a:gd name="T8" fmla="*/ 4 w 8"/>
                <a:gd name="T9" fmla="*/ 0 h 20"/>
                <a:gd name="T10" fmla="*/ 8 w 8"/>
                <a:gd name="T11" fmla="*/ 4 h 20"/>
                <a:gd name="T12" fmla="*/ 8 w 8"/>
                <a:gd name="T1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0">
                  <a:moveTo>
                    <a:pt x="8" y="16"/>
                  </a:moveTo>
                  <a:cubicBezTo>
                    <a:pt x="8" y="18"/>
                    <a:pt x="6" y="20"/>
                    <a:pt x="4" y="20"/>
                  </a:cubicBezTo>
                  <a:cubicBezTo>
                    <a:pt x="1" y="20"/>
                    <a:pt x="0" y="18"/>
                    <a:pt x="0" y="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lnTo>
                    <a:pt x="8" y="16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369"/>
            <p:cNvSpPr>
              <a:spLocks/>
            </p:cNvSpPr>
            <p:nvPr/>
          </p:nvSpPr>
          <p:spPr bwMode="auto">
            <a:xfrm>
              <a:off x="5126038" y="1128713"/>
              <a:ext cx="26988" cy="15875"/>
            </a:xfrm>
            <a:custGeom>
              <a:avLst/>
              <a:gdLst>
                <a:gd name="T0" fmla="*/ 5 w 7"/>
                <a:gd name="T1" fmla="*/ 4 h 4"/>
                <a:gd name="T2" fmla="*/ 2 w 7"/>
                <a:gd name="T3" fmla="*/ 4 h 4"/>
                <a:gd name="T4" fmla="*/ 1 w 7"/>
                <a:gd name="T5" fmla="*/ 2 h 4"/>
                <a:gd name="T6" fmla="*/ 0 w 7"/>
                <a:gd name="T7" fmla="*/ 0 h 4"/>
                <a:gd name="T8" fmla="*/ 7 w 7"/>
                <a:gd name="T9" fmla="*/ 0 h 4"/>
                <a:gd name="T10" fmla="*/ 6 w 7"/>
                <a:gd name="T11" fmla="*/ 2 h 4"/>
                <a:gd name="T12" fmla="*/ 5 w 7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4">
                  <a:moveTo>
                    <a:pt x="5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2"/>
                  </a:cubicBezTo>
                  <a:cubicBezTo>
                    <a:pt x="6" y="3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FFD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370"/>
            <p:cNvSpPr>
              <a:spLocks noEditPoints="1"/>
            </p:cNvSpPr>
            <p:nvPr/>
          </p:nvSpPr>
          <p:spPr bwMode="auto">
            <a:xfrm>
              <a:off x="5141913" y="1117601"/>
              <a:ext cx="104775" cy="76200"/>
            </a:xfrm>
            <a:custGeom>
              <a:avLst/>
              <a:gdLst>
                <a:gd name="T0" fmla="*/ 21 w 28"/>
                <a:gd name="T1" fmla="*/ 20 h 20"/>
                <a:gd name="T2" fmla="*/ 7 w 28"/>
                <a:gd name="T3" fmla="*/ 20 h 20"/>
                <a:gd name="T4" fmla="*/ 0 w 28"/>
                <a:gd name="T5" fmla="*/ 11 h 20"/>
                <a:gd name="T6" fmla="*/ 0 w 28"/>
                <a:gd name="T7" fmla="*/ 8 h 20"/>
                <a:gd name="T8" fmla="*/ 7 w 28"/>
                <a:gd name="T9" fmla="*/ 0 h 20"/>
                <a:gd name="T10" fmla="*/ 21 w 28"/>
                <a:gd name="T11" fmla="*/ 0 h 20"/>
                <a:gd name="T12" fmla="*/ 28 w 28"/>
                <a:gd name="T13" fmla="*/ 8 h 20"/>
                <a:gd name="T14" fmla="*/ 28 w 28"/>
                <a:gd name="T15" fmla="*/ 11 h 20"/>
                <a:gd name="T16" fmla="*/ 21 w 28"/>
                <a:gd name="T17" fmla="*/ 20 h 20"/>
                <a:gd name="T18" fmla="*/ 7 w 28"/>
                <a:gd name="T19" fmla="*/ 2 h 20"/>
                <a:gd name="T20" fmla="*/ 1 w 28"/>
                <a:gd name="T21" fmla="*/ 8 h 20"/>
                <a:gd name="T22" fmla="*/ 1 w 28"/>
                <a:gd name="T23" fmla="*/ 11 h 20"/>
                <a:gd name="T24" fmla="*/ 7 w 28"/>
                <a:gd name="T25" fmla="*/ 18 h 20"/>
                <a:gd name="T26" fmla="*/ 21 w 28"/>
                <a:gd name="T27" fmla="*/ 18 h 20"/>
                <a:gd name="T28" fmla="*/ 27 w 28"/>
                <a:gd name="T29" fmla="*/ 11 h 20"/>
                <a:gd name="T30" fmla="*/ 27 w 28"/>
                <a:gd name="T31" fmla="*/ 8 h 20"/>
                <a:gd name="T32" fmla="*/ 21 w 28"/>
                <a:gd name="T33" fmla="*/ 2 h 20"/>
                <a:gd name="T34" fmla="*/ 7 w 28"/>
                <a:gd name="T35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0">
                  <a:moveTo>
                    <a:pt x="21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3" y="20"/>
                    <a:pt x="0" y="16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0"/>
                    <a:pt x="28" y="4"/>
                    <a:pt x="28" y="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6"/>
                    <a:pt x="25" y="20"/>
                    <a:pt x="21" y="20"/>
                  </a:cubicBezTo>
                  <a:close/>
                  <a:moveTo>
                    <a:pt x="7" y="2"/>
                  </a:moveTo>
                  <a:cubicBezTo>
                    <a:pt x="4" y="2"/>
                    <a:pt x="1" y="5"/>
                    <a:pt x="1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5"/>
                    <a:pt x="4" y="18"/>
                    <a:pt x="7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4" y="18"/>
                    <a:pt x="27" y="15"/>
                    <a:pt x="27" y="11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5"/>
                    <a:pt x="24" y="2"/>
                    <a:pt x="21" y="2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5352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371"/>
            <p:cNvSpPr>
              <a:spLocks noEditPoints="1"/>
            </p:cNvSpPr>
            <p:nvPr/>
          </p:nvSpPr>
          <p:spPr bwMode="auto">
            <a:xfrm>
              <a:off x="5032375" y="1117601"/>
              <a:ext cx="104775" cy="76200"/>
            </a:xfrm>
            <a:custGeom>
              <a:avLst/>
              <a:gdLst>
                <a:gd name="T0" fmla="*/ 21 w 28"/>
                <a:gd name="T1" fmla="*/ 20 h 20"/>
                <a:gd name="T2" fmla="*/ 7 w 28"/>
                <a:gd name="T3" fmla="*/ 20 h 20"/>
                <a:gd name="T4" fmla="*/ 0 w 28"/>
                <a:gd name="T5" fmla="*/ 11 h 20"/>
                <a:gd name="T6" fmla="*/ 0 w 28"/>
                <a:gd name="T7" fmla="*/ 8 h 20"/>
                <a:gd name="T8" fmla="*/ 7 w 28"/>
                <a:gd name="T9" fmla="*/ 0 h 20"/>
                <a:gd name="T10" fmla="*/ 21 w 28"/>
                <a:gd name="T11" fmla="*/ 0 h 20"/>
                <a:gd name="T12" fmla="*/ 28 w 28"/>
                <a:gd name="T13" fmla="*/ 8 h 20"/>
                <a:gd name="T14" fmla="*/ 28 w 28"/>
                <a:gd name="T15" fmla="*/ 11 h 20"/>
                <a:gd name="T16" fmla="*/ 21 w 28"/>
                <a:gd name="T17" fmla="*/ 20 h 20"/>
                <a:gd name="T18" fmla="*/ 7 w 28"/>
                <a:gd name="T19" fmla="*/ 2 h 20"/>
                <a:gd name="T20" fmla="*/ 1 w 28"/>
                <a:gd name="T21" fmla="*/ 8 h 20"/>
                <a:gd name="T22" fmla="*/ 1 w 28"/>
                <a:gd name="T23" fmla="*/ 11 h 20"/>
                <a:gd name="T24" fmla="*/ 7 w 28"/>
                <a:gd name="T25" fmla="*/ 18 h 20"/>
                <a:gd name="T26" fmla="*/ 21 w 28"/>
                <a:gd name="T27" fmla="*/ 18 h 20"/>
                <a:gd name="T28" fmla="*/ 27 w 28"/>
                <a:gd name="T29" fmla="*/ 11 h 20"/>
                <a:gd name="T30" fmla="*/ 27 w 28"/>
                <a:gd name="T31" fmla="*/ 8 h 20"/>
                <a:gd name="T32" fmla="*/ 21 w 28"/>
                <a:gd name="T33" fmla="*/ 2 h 20"/>
                <a:gd name="T34" fmla="*/ 7 w 28"/>
                <a:gd name="T35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0">
                  <a:moveTo>
                    <a:pt x="21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3" y="20"/>
                    <a:pt x="0" y="16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0"/>
                    <a:pt x="28" y="4"/>
                    <a:pt x="28" y="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6"/>
                    <a:pt x="25" y="20"/>
                    <a:pt x="21" y="20"/>
                  </a:cubicBezTo>
                  <a:close/>
                  <a:moveTo>
                    <a:pt x="7" y="2"/>
                  </a:moveTo>
                  <a:cubicBezTo>
                    <a:pt x="4" y="2"/>
                    <a:pt x="1" y="5"/>
                    <a:pt x="1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5"/>
                    <a:pt x="4" y="18"/>
                    <a:pt x="7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4" y="18"/>
                    <a:pt x="27" y="15"/>
                    <a:pt x="27" y="11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5"/>
                    <a:pt x="24" y="2"/>
                    <a:pt x="21" y="2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5352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372"/>
            <p:cNvSpPr>
              <a:spLocks/>
            </p:cNvSpPr>
            <p:nvPr/>
          </p:nvSpPr>
          <p:spPr bwMode="auto">
            <a:xfrm>
              <a:off x="4949825" y="1128713"/>
              <a:ext cx="85725" cy="49213"/>
            </a:xfrm>
            <a:custGeom>
              <a:avLst/>
              <a:gdLst>
                <a:gd name="T0" fmla="*/ 23 w 23"/>
                <a:gd name="T1" fmla="*/ 1 h 13"/>
                <a:gd name="T2" fmla="*/ 20 w 23"/>
                <a:gd name="T3" fmla="*/ 2 h 13"/>
                <a:gd name="T4" fmla="*/ 10 w 23"/>
                <a:gd name="T5" fmla="*/ 1 h 13"/>
                <a:gd name="T6" fmla="*/ 1 w 23"/>
                <a:gd name="T7" fmla="*/ 10 h 13"/>
                <a:gd name="T8" fmla="*/ 2 w 23"/>
                <a:gd name="T9" fmla="*/ 13 h 13"/>
                <a:gd name="T10" fmla="*/ 3 w 23"/>
                <a:gd name="T11" fmla="*/ 13 h 13"/>
                <a:gd name="T12" fmla="*/ 5 w 23"/>
                <a:gd name="T13" fmla="*/ 12 h 13"/>
                <a:gd name="T14" fmla="*/ 11 w 23"/>
                <a:gd name="T15" fmla="*/ 5 h 13"/>
                <a:gd name="T16" fmla="*/ 18 w 23"/>
                <a:gd name="T17" fmla="*/ 6 h 13"/>
                <a:gd name="T18" fmla="*/ 19 w 23"/>
                <a:gd name="T19" fmla="*/ 6 h 13"/>
                <a:gd name="T20" fmla="*/ 22 w 23"/>
                <a:gd name="T21" fmla="*/ 6 h 13"/>
                <a:gd name="T22" fmla="*/ 22 w 23"/>
                <a:gd name="T23" fmla="*/ 5 h 13"/>
                <a:gd name="T24" fmla="*/ 23 w 23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13">
                  <a:moveTo>
                    <a:pt x="23" y="1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18" y="1"/>
                    <a:pt x="14" y="0"/>
                    <a:pt x="10" y="1"/>
                  </a:cubicBezTo>
                  <a:cubicBezTo>
                    <a:pt x="6" y="2"/>
                    <a:pt x="3" y="5"/>
                    <a:pt x="1" y="10"/>
                  </a:cubicBezTo>
                  <a:cubicBezTo>
                    <a:pt x="0" y="11"/>
                    <a:pt x="1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6" y="8"/>
                    <a:pt x="8" y="6"/>
                    <a:pt x="11" y="5"/>
                  </a:cubicBezTo>
                  <a:cubicBezTo>
                    <a:pt x="15" y="4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2"/>
                    <a:pt x="23" y="1"/>
                  </a:cubicBezTo>
                  <a:close/>
                </a:path>
              </a:pathLst>
            </a:custGeom>
            <a:solidFill>
              <a:srgbClr val="FFD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6" name="矩形 259"/>
          <p:cNvSpPr>
            <a:spLocks noChangeArrowheads="1"/>
          </p:cNvSpPr>
          <p:nvPr/>
        </p:nvSpPr>
        <p:spPr bwMode="auto">
          <a:xfrm>
            <a:off x="5008433" y="2548557"/>
            <a:ext cx="7757646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数据库大作业（一）</a:t>
            </a:r>
            <a:endParaRPr lang="en-US" altLang="zh-CN" sz="7200" b="1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" name="Could This Be Love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6124575" y="-1575319"/>
            <a:ext cx="609600" cy="609600"/>
          </a:xfrm>
          <a:prstGeom prst="rect">
            <a:avLst/>
          </a:prstGeom>
        </p:spPr>
      </p:pic>
      <p:sp>
        <p:nvSpPr>
          <p:cNvPr id="3" name="文本框 2">
            <a:extLst>
              <a:ext uri="{FF2B5EF4-FFF2-40B4-BE49-F238E27FC236}">
                <a16:creationId xmlns:a16="http://schemas.microsoft.com/office/drawing/2014/main" id="{C819F9AF-8B56-4662-8CF7-6CA51CC4F951}"/>
              </a:ext>
            </a:extLst>
          </p:cNvPr>
          <p:cNvSpPr txBox="1"/>
          <p:nvPr/>
        </p:nvSpPr>
        <p:spPr>
          <a:xfrm>
            <a:off x="5421263" y="3969320"/>
            <a:ext cx="71967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</a:rPr>
              <a:t>基于海量出租车轨迹数据的</a:t>
            </a:r>
            <a:r>
              <a:rPr lang="en-US" altLang="zh-CN" sz="2800" dirty="0">
                <a:solidFill>
                  <a:schemeClr val="bg1"/>
                </a:solidFill>
              </a:rPr>
              <a:t>MySQL</a:t>
            </a:r>
            <a:r>
              <a:rPr lang="zh-CN" altLang="en-US" sz="2800" dirty="0">
                <a:solidFill>
                  <a:schemeClr val="bg1"/>
                </a:solidFill>
              </a:rPr>
              <a:t>实践</a:t>
            </a:r>
            <a:endParaRPr lang="en-US" altLang="zh-CN" sz="28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59933459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audio>
              <p:cMediaNode vol="80000" numSld="999" showWhenStopped="0">
                <p:cTn id="2" repeatCount="indefinite" fill="remove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对比导入效果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AB708980-D609-43BF-932D-725E460A85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38193" y="1672148"/>
            <a:ext cx="11095838" cy="2366702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50C2ED8A-A01D-4172-B277-F868AC03ED56}"/>
              </a:ext>
            </a:extLst>
          </p:cNvPr>
          <p:cNvSpPr txBox="1"/>
          <p:nvPr/>
        </p:nvSpPr>
        <p:spPr>
          <a:xfrm>
            <a:off x="1172791" y="1240061"/>
            <a:ext cx="11161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使用</a:t>
            </a:r>
            <a:r>
              <a:rPr lang="en-US" altLang="zh-CN" sz="2000" dirty="0"/>
              <a:t>bat</a:t>
            </a:r>
            <a:r>
              <a:rPr lang="zh-CN" altLang="en-US" sz="2000" dirty="0"/>
              <a:t>进行批处理，即打开</a:t>
            </a:r>
            <a:r>
              <a:rPr lang="en-US" altLang="zh-CN" sz="2000" dirty="0"/>
              <a:t>MySQL,</a:t>
            </a:r>
            <a:r>
              <a:rPr lang="zh-CN" altLang="en-US" sz="2000" dirty="0"/>
              <a:t>然后对</a:t>
            </a:r>
            <a:r>
              <a:rPr lang="en-US" altLang="zh-CN" sz="2000" dirty="0"/>
              <a:t>txt</a:t>
            </a:r>
            <a:r>
              <a:rPr lang="zh-CN" altLang="en-US" sz="2000" dirty="0"/>
              <a:t>里面的</a:t>
            </a:r>
            <a:r>
              <a:rPr lang="en-US" altLang="zh-CN" sz="2000" dirty="0" err="1"/>
              <a:t>sql</a:t>
            </a:r>
            <a:r>
              <a:rPr lang="zh-CN" altLang="en-US" sz="2000" dirty="0"/>
              <a:t>语句进行批处理</a:t>
            </a:r>
            <a:r>
              <a:rPr lang="zh-CN" altLang="en-US" dirty="0"/>
              <a:t>。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E0D056A7-8C3F-4F83-B334-FC5283C4FD3A}"/>
              </a:ext>
            </a:extLst>
          </p:cNvPr>
          <p:cNvSpPr txBox="1"/>
          <p:nvPr/>
        </p:nvSpPr>
        <p:spPr>
          <a:xfrm>
            <a:off x="1184853" y="3916861"/>
            <a:ext cx="10803926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最终耗时在</a:t>
            </a:r>
            <a:r>
              <a:rPr lang="en-US" altLang="zh-CN" sz="2000" dirty="0"/>
              <a:t>20</a:t>
            </a:r>
            <a:r>
              <a:rPr lang="zh-CN" altLang="en-US" sz="2000" dirty="0"/>
              <a:t>分钟以内完成了对所有数据的导入。</a:t>
            </a:r>
          </a:p>
        </p:txBody>
      </p:sp>
      <p:sp>
        <p:nvSpPr>
          <p:cNvPr id="8" name="文本框 7">
            <a:extLst>
              <a:ext uri="{FF2B5EF4-FFF2-40B4-BE49-F238E27FC236}">
                <a16:creationId xmlns:a16="http://schemas.microsoft.com/office/drawing/2014/main" id="{EE45C14B-5E51-452D-8D16-2986BB21FA75}"/>
              </a:ext>
            </a:extLst>
          </p:cNvPr>
          <p:cNvSpPr txBox="1"/>
          <p:nvPr/>
        </p:nvSpPr>
        <p:spPr>
          <a:xfrm>
            <a:off x="1172791" y="4840461"/>
            <a:ext cx="11161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(3) </a:t>
            </a:r>
            <a:r>
              <a:rPr lang="zh-CN" altLang="en-US" sz="2000" dirty="0"/>
              <a:t>使用</a:t>
            </a:r>
            <a:r>
              <a:rPr lang="en-US" altLang="zh-CN" sz="2000" dirty="0"/>
              <a:t>GUI</a:t>
            </a:r>
            <a:r>
              <a:rPr lang="zh-CN" altLang="en-US" sz="2000" dirty="0"/>
              <a:t>进行导入</a:t>
            </a:r>
            <a:endParaRPr lang="en-US" altLang="zh-CN" sz="2000" dirty="0"/>
          </a:p>
          <a:p>
            <a:endParaRPr lang="en-US" altLang="zh-CN" sz="2000" dirty="0"/>
          </a:p>
          <a:p>
            <a:r>
              <a:rPr lang="zh-CN" altLang="en-US" sz="2000" dirty="0"/>
              <a:t>使用</a:t>
            </a:r>
            <a:r>
              <a:rPr lang="en-US" altLang="zh-CN" sz="2000" dirty="0" err="1"/>
              <a:t>Navicat</a:t>
            </a:r>
            <a:r>
              <a:rPr lang="zh-CN" altLang="en-US" sz="2000" dirty="0"/>
              <a:t>对源数据进行</a:t>
            </a:r>
            <a:r>
              <a:rPr lang="en-US" altLang="zh-CN" sz="2000" dirty="0"/>
              <a:t>txt</a:t>
            </a:r>
            <a:r>
              <a:rPr lang="zh-CN" altLang="en-US" sz="2000" dirty="0"/>
              <a:t>导入。共计消耗时间约为</a:t>
            </a:r>
            <a:r>
              <a:rPr lang="en-US" altLang="zh-CN" sz="2000" dirty="0"/>
              <a:t>6</a:t>
            </a:r>
            <a:r>
              <a:rPr lang="zh-CN" altLang="en-US" sz="2000" dirty="0"/>
              <a:t>个小时左右</a:t>
            </a:r>
            <a:r>
              <a:rPr lang="en-US" altLang="zh-CN" sz="2000" dirty="0"/>
              <a:t>(</a:t>
            </a:r>
            <a:r>
              <a:rPr lang="zh-CN" altLang="en-US" sz="2000" dirty="0"/>
              <a:t>忘记截图了</a:t>
            </a:r>
            <a:r>
              <a:rPr lang="en-US" altLang="zh-CN" sz="2000" dirty="0"/>
              <a:t>)</a:t>
            </a:r>
            <a:endParaRPr lang="zh-CN" altLang="en-US" sz="2000" dirty="0"/>
          </a:p>
        </p:txBody>
      </p:sp>
    </p:spTree>
    <p:extLst>
      <p:ext uri="{BB962C8B-B14F-4D97-AF65-F5344CB8AC3E}">
        <p14:creationId xmlns:p14="http://schemas.microsoft.com/office/powerpoint/2010/main" val="31157517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数据的查询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ECF46D-0B9A-435E-B8BA-620851DAC03F}"/>
              </a:ext>
            </a:extLst>
          </p:cNvPr>
          <p:cNvSpPr txBox="1"/>
          <p:nvPr/>
        </p:nvSpPr>
        <p:spPr>
          <a:xfrm>
            <a:off x="956767" y="1312069"/>
            <a:ext cx="11161240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1.</a:t>
            </a:r>
            <a:r>
              <a:rPr lang="zh-CN" altLang="en-US" sz="2000" dirty="0"/>
              <a:t>统计总记录数</a:t>
            </a:r>
            <a:endParaRPr lang="en-US" altLang="zh-CN" sz="2000" dirty="0"/>
          </a:p>
          <a:p>
            <a:r>
              <a:rPr lang="en-US" altLang="zh-CN" sz="2000" dirty="0"/>
              <a:t>select count(*) from </a:t>
            </a:r>
            <a:r>
              <a:rPr lang="en-US" altLang="zh-CN" sz="2000" dirty="0" err="1"/>
              <a:t>db_gps</a:t>
            </a:r>
            <a:r>
              <a:rPr lang="zh-CN" altLang="en-US" sz="2000" dirty="0"/>
              <a:t>：</a:t>
            </a:r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</p:txBody>
      </p:sp>
      <p:pic>
        <p:nvPicPr>
          <p:cNvPr id="10" name="图片 9">
            <a:extLst>
              <a:ext uri="{FF2B5EF4-FFF2-40B4-BE49-F238E27FC236}">
                <a16:creationId xmlns:a16="http://schemas.microsoft.com/office/drawing/2014/main" id="{0F1AA2B1-D9C1-41EB-B2B4-C873B289908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67" y="2104157"/>
            <a:ext cx="9056052" cy="1901870"/>
          </a:xfrm>
          <a:prstGeom prst="rect">
            <a:avLst/>
          </a:prstGeom>
        </p:spPr>
      </p:pic>
      <p:sp>
        <p:nvSpPr>
          <p:cNvPr id="11" name="文本框 10">
            <a:extLst>
              <a:ext uri="{FF2B5EF4-FFF2-40B4-BE49-F238E27FC236}">
                <a16:creationId xmlns:a16="http://schemas.microsoft.com/office/drawing/2014/main" id="{4ABEA77A-F5C5-424F-90C4-48134391D2FB}"/>
              </a:ext>
            </a:extLst>
          </p:cNvPr>
          <p:cNvSpPr txBox="1"/>
          <p:nvPr/>
        </p:nvSpPr>
        <p:spPr>
          <a:xfrm>
            <a:off x="956767" y="4476720"/>
            <a:ext cx="10369152" cy="70788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2.</a:t>
            </a:r>
            <a:r>
              <a:rPr lang="zh-CN" altLang="en-US" sz="2000" dirty="0"/>
              <a:t>统计出租车数量</a:t>
            </a:r>
            <a:endParaRPr lang="en-US" altLang="zh-CN" sz="2000" dirty="0"/>
          </a:p>
          <a:p>
            <a:r>
              <a:rPr lang="en-US" altLang="zh-CN" sz="2000" dirty="0"/>
              <a:t>select count(distinct </a:t>
            </a:r>
            <a:r>
              <a:rPr lang="en-US" altLang="zh-CN" sz="2000" dirty="0" err="1"/>
              <a:t>car_id</a:t>
            </a:r>
            <a:r>
              <a:rPr lang="en-US" altLang="zh-CN" sz="2000" dirty="0"/>
              <a:t>) from </a:t>
            </a:r>
            <a:r>
              <a:rPr lang="en-US" altLang="zh-CN" sz="2000" dirty="0" err="1"/>
              <a:t>db_gps</a:t>
            </a:r>
            <a:r>
              <a:rPr lang="en-US" altLang="zh-CN" sz="2000" dirty="0"/>
              <a:t>;</a:t>
            </a:r>
            <a:endParaRPr lang="zh-CN" altLang="en-US" sz="2000" dirty="0"/>
          </a:p>
        </p:txBody>
      </p:sp>
      <p:pic>
        <p:nvPicPr>
          <p:cNvPr id="14" name="图片 13">
            <a:extLst>
              <a:ext uri="{FF2B5EF4-FFF2-40B4-BE49-F238E27FC236}">
                <a16:creationId xmlns:a16="http://schemas.microsoft.com/office/drawing/2014/main" id="{E9CE8FA6-D014-4383-AD71-3FDC0B764E9C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56767" y="5416525"/>
            <a:ext cx="9197865" cy="127841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773133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数据的查询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ECF46D-0B9A-435E-B8BA-620851DAC03F}"/>
              </a:ext>
            </a:extLst>
          </p:cNvPr>
          <p:cNvSpPr txBox="1"/>
          <p:nvPr/>
        </p:nvSpPr>
        <p:spPr>
          <a:xfrm>
            <a:off x="956767" y="1312069"/>
            <a:ext cx="11161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3.</a:t>
            </a:r>
            <a:r>
              <a:rPr lang="zh-CN" altLang="en-US" sz="2000" dirty="0"/>
              <a:t>查询车辆</a:t>
            </a:r>
            <a:r>
              <a:rPr lang="en-US" altLang="zh-CN" sz="2000" dirty="0"/>
              <a:t>id</a:t>
            </a:r>
            <a:r>
              <a:rPr lang="zh-CN" altLang="en-US" sz="2000" dirty="0"/>
              <a:t>为</a:t>
            </a:r>
            <a:r>
              <a:rPr lang="en-US" altLang="zh-CN" sz="2000" dirty="0"/>
              <a:t>489629</a:t>
            </a:r>
            <a:r>
              <a:rPr lang="zh-CN" altLang="en-US" sz="2000" dirty="0"/>
              <a:t>并且时间小于</a:t>
            </a:r>
            <a:r>
              <a:rPr lang="en-US" altLang="zh-CN" sz="2000" dirty="0"/>
              <a:t>2012-11-02 00:00:00</a:t>
            </a:r>
            <a:r>
              <a:rPr lang="zh-CN" altLang="en-US" sz="2000" dirty="0"/>
              <a:t>的前</a:t>
            </a:r>
            <a:r>
              <a:rPr lang="en-US" altLang="zh-CN" sz="2000" dirty="0"/>
              <a:t>1000</a:t>
            </a:r>
            <a:r>
              <a:rPr lang="zh-CN" altLang="en-US" sz="2000" dirty="0"/>
              <a:t>条经纬度坐标：</a:t>
            </a:r>
            <a:endParaRPr lang="en-US" altLang="zh-CN" sz="2000" dirty="0"/>
          </a:p>
          <a:p>
            <a:endParaRPr lang="en-US" altLang="zh-CN" sz="2000" dirty="0"/>
          </a:p>
          <a:p>
            <a:endParaRPr lang="zh-CN" altLang="en-US" sz="2000" dirty="0"/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4ABEA77A-F5C5-424F-90C4-48134391D2FB}"/>
              </a:ext>
            </a:extLst>
          </p:cNvPr>
          <p:cNvSpPr txBox="1"/>
          <p:nvPr/>
        </p:nvSpPr>
        <p:spPr>
          <a:xfrm>
            <a:off x="956514" y="4386699"/>
            <a:ext cx="10369152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4.</a:t>
            </a:r>
            <a:r>
              <a:rPr lang="zh-CN" altLang="en-US" sz="2000" dirty="0"/>
              <a:t>查询到车辆在运营状态下且瞬时速度超过</a:t>
            </a:r>
            <a:r>
              <a:rPr lang="en-US" altLang="zh-CN" sz="2000" dirty="0"/>
              <a:t>100km/h</a:t>
            </a:r>
            <a:r>
              <a:rPr lang="zh-CN" altLang="en-US" sz="2000" dirty="0"/>
              <a:t>车辆的</a:t>
            </a:r>
            <a:r>
              <a:rPr lang="en-US" altLang="zh-CN" sz="2000" dirty="0"/>
              <a:t>id</a:t>
            </a:r>
            <a:endParaRPr lang="zh-CN" altLang="en-US" sz="2000" dirty="0"/>
          </a:p>
        </p:txBody>
      </p:sp>
      <p:pic>
        <p:nvPicPr>
          <p:cNvPr id="2" name="图片 1">
            <a:extLst>
              <a:ext uri="{FF2B5EF4-FFF2-40B4-BE49-F238E27FC236}">
                <a16:creationId xmlns:a16="http://schemas.microsoft.com/office/drawing/2014/main" id="{D943494E-69B6-46A6-BF39-9F7293D957D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1773734"/>
            <a:ext cx="12858749" cy="2335966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62A1D16B-D9CE-46C4-99D0-EA286BD6DF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753" y="4821410"/>
            <a:ext cx="10369153" cy="2520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215709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数据的查询</a:t>
            </a: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15ECF46D-0B9A-435E-B8BA-620851DAC03F}"/>
              </a:ext>
            </a:extLst>
          </p:cNvPr>
          <p:cNvSpPr txBox="1"/>
          <p:nvPr/>
        </p:nvSpPr>
        <p:spPr>
          <a:xfrm>
            <a:off x="956767" y="1312069"/>
            <a:ext cx="11161240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000" dirty="0"/>
              <a:t>3.</a:t>
            </a:r>
            <a:r>
              <a:rPr lang="zh-CN" altLang="en-US" sz="2000" dirty="0"/>
              <a:t> 查询车辆在时间点</a:t>
            </a:r>
            <a:r>
              <a:rPr lang="en-US" altLang="zh-CN" sz="2000" dirty="0"/>
              <a:t>2012-11-01 00:14:55</a:t>
            </a:r>
            <a:r>
              <a:rPr lang="zh-CN" altLang="en-US" sz="2000" dirty="0"/>
              <a:t>在以天安门为中心</a:t>
            </a:r>
            <a:r>
              <a:rPr lang="en-US" altLang="zh-CN" sz="2000" dirty="0"/>
              <a:t>5</a:t>
            </a:r>
            <a:r>
              <a:rPr lang="zh-CN" altLang="en-US" sz="2000" dirty="0"/>
              <a:t>公里范围内的车辆信息</a:t>
            </a:r>
            <a:endParaRPr lang="en-US" altLang="zh-CN" sz="2000" dirty="0"/>
          </a:p>
          <a:p>
            <a:r>
              <a:rPr lang="en-US" altLang="zh-CN" sz="2000" dirty="0"/>
              <a:t>select * from </a:t>
            </a:r>
            <a:r>
              <a:rPr lang="en-US" altLang="zh-CN" sz="2000" dirty="0" err="1"/>
              <a:t>db_gps</a:t>
            </a:r>
            <a:r>
              <a:rPr lang="en-US" altLang="zh-CN" sz="2000" dirty="0"/>
              <a:t> where </a:t>
            </a:r>
            <a:r>
              <a:rPr lang="en-US" altLang="zh-CN" sz="2000" dirty="0" err="1"/>
              <a:t>gps_lat</a:t>
            </a:r>
            <a:r>
              <a:rPr lang="en-US" altLang="zh-CN" sz="2000" dirty="0"/>
              <a:t>&gt;39.87004138208 and </a:t>
            </a:r>
            <a:r>
              <a:rPr lang="en-US" altLang="zh-CN" sz="2000" dirty="0" err="1"/>
              <a:t>gps_lat</a:t>
            </a:r>
            <a:r>
              <a:rPr lang="en-US" altLang="zh-CN" sz="2000" dirty="0"/>
              <a:t> &lt;39.9610461 and </a:t>
            </a:r>
            <a:r>
              <a:rPr lang="en-US" altLang="zh-CN" sz="2000" dirty="0" err="1"/>
              <a:t>gps_lon</a:t>
            </a:r>
            <a:r>
              <a:rPr lang="en-US" altLang="zh-CN" sz="2000" dirty="0"/>
              <a:t> &gt;116.345717162 and </a:t>
            </a:r>
            <a:r>
              <a:rPr lang="en-US" altLang="zh-CN" sz="2000" dirty="0" err="1"/>
              <a:t>gps_lon</a:t>
            </a:r>
            <a:r>
              <a:rPr lang="en-US" altLang="zh-CN" sz="2000" dirty="0"/>
              <a:t>&lt;116.4626768 and </a:t>
            </a:r>
            <a:r>
              <a:rPr lang="en-US" altLang="zh-CN" sz="2000" dirty="0" err="1"/>
              <a:t>gps_date</a:t>
            </a:r>
            <a:r>
              <a:rPr lang="en-US" altLang="zh-CN" sz="2000" dirty="0"/>
              <a:t>='2012-11-01 00:14:55'  group by </a:t>
            </a:r>
            <a:r>
              <a:rPr lang="en-US" altLang="zh-CN" sz="2000" dirty="0" err="1"/>
              <a:t>car_id</a:t>
            </a:r>
            <a:r>
              <a:rPr lang="en-US" altLang="zh-CN" sz="2000" dirty="0"/>
              <a:t>;</a:t>
            </a:r>
            <a:endParaRPr lang="zh-CN" altLang="en-US" sz="2000" dirty="0"/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68FB1449-6A06-4360-B0BE-A79F8D43FF4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6767" y="2536205"/>
            <a:ext cx="9228602" cy="30352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480243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数据可视化</a:t>
            </a:r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F0923D60-DC97-4661-B149-2DAF4C42DD88}"/>
              </a:ext>
            </a:extLst>
          </p:cNvPr>
          <p:cNvSpPr txBox="1"/>
          <p:nvPr/>
        </p:nvSpPr>
        <p:spPr>
          <a:xfrm>
            <a:off x="956767" y="1350360"/>
            <a:ext cx="9865096" cy="627864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b="1" dirty="0"/>
              <a:t>准备工作</a:t>
            </a:r>
            <a:endParaRPr lang="en-US" altLang="zh-CN" sz="2400" b="1" dirty="0"/>
          </a:p>
          <a:p>
            <a:r>
              <a:rPr lang="en-US" altLang="zh-CN" sz="2400" dirty="0"/>
              <a:t>1.</a:t>
            </a:r>
            <a:r>
              <a:rPr lang="zh-CN" altLang="en-US" sz="2400" dirty="0"/>
              <a:t>将查询到的数据导出</a:t>
            </a:r>
            <a:endParaRPr lang="en-US" altLang="zh-CN" sz="2400" dirty="0"/>
          </a:p>
          <a:p>
            <a:r>
              <a:rPr lang="zh-CN" altLang="en-US" sz="2400" dirty="0"/>
              <a:t>在数据可视化之前，我们需要将查询到的数据导出以方便更好的使用。有三种方法：</a:t>
            </a:r>
            <a:endParaRPr lang="en-US" altLang="zh-CN" sz="2400" dirty="0"/>
          </a:p>
          <a:p>
            <a:r>
              <a:rPr lang="en-US" altLang="zh-CN" sz="2400" dirty="0"/>
              <a:t>(1) </a:t>
            </a:r>
            <a:r>
              <a:rPr lang="zh-CN" altLang="en-US" sz="2400" dirty="0"/>
              <a:t>命令行方式： 在查询命令后面添加  </a:t>
            </a:r>
            <a:r>
              <a:rPr lang="en-US" altLang="zh-CN" sz="2400" dirty="0"/>
              <a:t>into </a:t>
            </a:r>
            <a:r>
              <a:rPr lang="en-US" altLang="zh-CN" sz="2400" dirty="0" err="1"/>
              <a:t>outflie</a:t>
            </a:r>
            <a:r>
              <a:rPr lang="en-US" altLang="zh-CN" sz="2400" dirty="0"/>
              <a:t> ‘’</a:t>
            </a:r>
            <a:r>
              <a:rPr lang="zh-CN" altLang="en-US" sz="2400" dirty="0"/>
              <a:t>输出目标文件</a:t>
            </a:r>
            <a:r>
              <a:rPr lang="en-US" altLang="zh-CN" sz="2400" dirty="0"/>
              <a:t>”;</a:t>
            </a:r>
          </a:p>
          <a:p>
            <a:r>
              <a:rPr lang="en-US" altLang="zh-CN" sz="2400" dirty="0"/>
              <a:t>(2) GUI</a:t>
            </a:r>
            <a:r>
              <a:rPr lang="zh-CN" altLang="en-US" sz="2400" dirty="0"/>
              <a:t>方式：</a:t>
            </a:r>
            <a:r>
              <a:rPr lang="en-US" altLang="zh-CN" sz="2400" dirty="0"/>
              <a:t> </a:t>
            </a:r>
            <a:r>
              <a:rPr lang="en-US" altLang="zh-CN" sz="2400" dirty="0" err="1"/>
              <a:t>Navicat</a:t>
            </a:r>
            <a:r>
              <a:rPr lang="zh-CN" altLang="en-US" sz="2400" dirty="0"/>
              <a:t>等类似工具支持对查询结果导出；</a:t>
            </a:r>
            <a:endParaRPr lang="en-US" altLang="zh-CN" sz="2400" dirty="0"/>
          </a:p>
          <a:p>
            <a:r>
              <a:rPr lang="en-US" altLang="zh-CN" sz="2400" dirty="0"/>
              <a:t>(3) </a:t>
            </a:r>
            <a:r>
              <a:rPr lang="zh-CN" altLang="en-US" sz="2400" dirty="0"/>
              <a:t>编程：编写代码连接数据库查询，将查询结果写入文件。</a:t>
            </a:r>
            <a:endParaRPr lang="en-US" altLang="zh-CN" sz="2400" dirty="0"/>
          </a:p>
          <a:p>
            <a:endParaRPr lang="en-US" altLang="zh-CN" sz="2400" dirty="0"/>
          </a:p>
          <a:p>
            <a:r>
              <a:rPr lang="en-US" altLang="zh-CN" sz="2400" dirty="0"/>
              <a:t>2.</a:t>
            </a:r>
            <a:r>
              <a:rPr lang="zh-CN" altLang="en-US" sz="2400" dirty="0"/>
              <a:t>坐标系的转换</a:t>
            </a:r>
            <a:endParaRPr lang="en-US" altLang="zh-CN" sz="2400" dirty="0"/>
          </a:p>
          <a:p>
            <a:r>
              <a:rPr lang="en-US" altLang="zh-CN" sz="2400" dirty="0"/>
              <a:t>  </a:t>
            </a:r>
            <a:r>
              <a:rPr lang="zh-CN" altLang="en-US" sz="2400" dirty="0"/>
              <a:t>目前常用的坐标系有如下三种：</a:t>
            </a:r>
            <a:br>
              <a:rPr lang="zh-CN" altLang="en-US" sz="2400" dirty="0"/>
            </a:br>
            <a:r>
              <a:rPr lang="zh-CN" altLang="en-US" sz="2400" dirty="0"/>
              <a:t>（</a:t>
            </a:r>
            <a:r>
              <a:rPr lang="en-US" altLang="zh-CN" sz="2400" dirty="0"/>
              <a:t>1</a:t>
            </a:r>
            <a:r>
              <a:rPr lang="zh-CN" altLang="en-US" sz="2400" dirty="0"/>
              <a:t>）</a:t>
            </a:r>
            <a:r>
              <a:rPr lang="en-US" altLang="zh-CN" sz="2400" dirty="0"/>
              <a:t>WGS-84</a:t>
            </a:r>
            <a:r>
              <a:rPr lang="zh-CN" altLang="en-US" sz="2400" dirty="0"/>
              <a:t>（世界标准地理坐标系）</a:t>
            </a:r>
            <a:br>
              <a:rPr lang="zh-CN" altLang="en-US" sz="2400" dirty="0"/>
            </a:br>
            <a:r>
              <a:rPr lang="zh-CN" altLang="en-US" sz="2400" dirty="0"/>
              <a:t>（</a:t>
            </a:r>
            <a:r>
              <a:rPr lang="en-US" altLang="zh-CN" sz="2400" dirty="0"/>
              <a:t>2</a:t>
            </a:r>
            <a:r>
              <a:rPr lang="zh-CN" altLang="en-US" sz="2400" dirty="0"/>
              <a:t>）</a:t>
            </a:r>
            <a:r>
              <a:rPr lang="en-US" altLang="zh-CN" sz="2400" dirty="0"/>
              <a:t>GCJ-02</a:t>
            </a:r>
            <a:r>
              <a:rPr lang="zh-CN" altLang="en-US" sz="2400" dirty="0"/>
              <a:t>（中国国测局地理坐标系）</a:t>
            </a:r>
            <a:br>
              <a:rPr lang="zh-CN" altLang="en-US" sz="2400" dirty="0"/>
            </a:br>
            <a:r>
              <a:rPr lang="zh-CN" altLang="en-US" sz="2400" dirty="0"/>
              <a:t>（</a:t>
            </a:r>
            <a:r>
              <a:rPr lang="en-US" altLang="zh-CN" sz="2400" dirty="0"/>
              <a:t>3</a:t>
            </a:r>
            <a:r>
              <a:rPr lang="zh-CN" altLang="en-US" sz="2400" dirty="0"/>
              <a:t>）</a:t>
            </a:r>
            <a:r>
              <a:rPr lang="en-US" altLang="zh-CN" sz="2400" dirty="0"/>
              <a:t>BD-09</a:t>
            </a:r>
            <a:r>
              <a:rPr lang="zh-CN" altLang="en-US" sz="2400" dirty="0"/>
              <a:t>（百度地理坐标系）</a:t>
            </a:r>
            <a:endParaRPr lang="en-US" altLang="zh-CN" sz="2400" dirty="0"/>
          </a:p>
          <a:p>
            <a:r>
              <a:rPr lang="zh-CN" altLang="en-US" sz="2400" dirty="0"/>
              <a:t>源数据的行车轨迹采集数据中，经纬度数据所使用的坐标系为</a:t>
            </a:r>
            <a:r>
              <a:rPr lang="en-US" altLang="zh-CN" sz="2400" dirty="0"/>
              <a:t>WGS-84</a:t>
            </a:r>
            <a:r>
              <a:rPr lang="zh-CN" altLang="en-US" sz="2400" dirty="0"/>
              <a:t>，若需调用高德地图或百度地图等工具进行经纬度处理，则需做相应的坐标系转换</a:t>
            </a:r>
            <a:r>
              <a:rPr lang="zh-CN" altLang="en-US" sz="2000" dirty="0">
                <a:solidFill>
                  <a:srgbClr val="80808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。</a:t>
            </a:r>
            <a:endParaRPr lang="zh-CN" altLang="en-US" sz="2000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3155015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数据可视化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1462536B-DE50-4694-84F0-D03052F2FB7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0" y="2499246"/>
            <a:ext cx="5978228" cy="4733404"/>
          </a:xfrm>
          <a:prstGeom prst="rect">
            <a:avLst/>
          </a:prstGeom>
        </p:spPr>
      </p:pic>
      <p:pic>
        <p:nvPicPr>
          <p:cNvPr id="11" name="图片 10">
            <a:extLst>
              <a:ext uri="{FF2B5EF4-FFF2-40B4-BE49-F238E27FC236}">
                <a16:creationId xmlns:a16="http://schemas.microsoft.com/office/drawing/2014/main" id="{FEC59E8F-85EA-4FFF-9702-A376690F118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327267" y="2531375"/>
            <a:ext cx="6531483" cy="4725720"/>
          </a:xfrm>
          <a:prstGeom prst="rect">
            <a:avLst/>
          </a:prstGeom>
        </p:spPr>
      </p:pic>
      <p:sp>
        <p:nvSpPr>
          <p:cNvPr id="2" name="文本框 1">
            <a:extLst>
              <a:ext uri="{FF2B5EF4-FFF2-40B4-BE49-F238E27FC236}">
                <a16:creationId xmlns:a16="http://schemas.microsoft.com/office/drawing/2014/main" id="{5B98587F-960E-452E-BFDF-9EC541216089}"/>
              </a:ext>
            </a:extLst>
          </p:cNvPr>
          <p:cNvSpPr txBox="1"/>
          <p:nvPr/>
        </p:nvSpPr>
        <p:spPr>
          <a:xfrm>
            <a:off x="1028775" y="1168053"/>
            <a:ext cx="1116124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000" dirty="0"/>
              <a:t>在时间点</a:t>
            </a:r>
            <a:r>
              <a:rPr lang="en-US" altLang="zh-CN" sz="2000" dirty="0"/>
              <a:t>2012-11-01 00:14:55</a:t>
            </a:r>
            <a:r>
              <a:rPr lang="zh-CN" altLang="en-US" sz="2000" dirty="0"/>
              <a:t>，以天安门为中心</a:t>
            </a:r>
            <a:r>
              <a:rPr lang="en-US" altLang="zh-CN" sz="2000" dirty="0"/>
              <a:t>5</a:t>
            </a:r>
            <a:r>
              <a:rPr lang="zh-CN" altLang="en-US" sz="2000" dirty="0"/>
              <a:t>公里的车辆位置信息</a:t>
            </a:r>
          </a:p>
        </p:txBody>
      </p:sp>
    </p:spTree>
    <p:extLst>
      <p:ext uri="{BB962C8B-B14F-4D97-AF65-F5344CB8AC3E}">
        <p14:creationId xmlns:p14="http://schemas.microsoft.com/office/powerpoint/2010/main" val="325624305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数据可视化</a:t>
            </a:r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9EFF779C-8756-4282-8E4A-5468655E3036}"/>
              </a:ext>
            </a:extLst>
          </p:cNvPr>
          <p:cNvSpPr/>
          <p:nvPr/>
        </p:nvSpPr>
        <p:spPr>
          <a:xfrm>
            <a:off x="1244799" y="1152934"/>
            <a:ext cx="8472832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zh-CN" altLang="en-US" sz="2000" dirty="0"/>
              <a:t>车辆</a:t>
            </a:r>
            <a:r>
              <a:rPr lang="en-US" altLang="zh-CN" sz="2000" dirty="0"/>
              <a:t>id</a:t>
            </a:r>
            <a:r>
              <a:rPr lang="zh-CN" altLang="en-US" sz="2000" dirty="0"/>
              <a:t>为</a:t>
            </a:r>
            <a:r>
              <a:rPr lang="en-US" altLang="zh-CN" sz="2000" dirty="0"/>
              <a:t>489629</a:t>
            </a:r>
            <a:r>
              <a:rPr lang="zh-CN" altLang="en-US" sz="2000" dirty="0"/>
              <a:t>，在</a:t>
            </a:r>
            <a:r>
              <a:rPr lang="en-US" altLang="zh-CN" sz="2000" dirty="0"/>
              <a:t>2012-11-02 00:00:00</a:t>
            </a:r>
            <a:r>
              <a:rPr lang="zh-CN" altLang="en-US" sz="2000" dirty="0"/>
              <a:t>的前</a:t>
            </a:r>
            <a:r>
              <a:rPr lang="en-US" altLang="zh-CN" sz="2000" dirty="0"/>
              <a:t>1000</a:t>
            </a:r>
            <a:r>
              <a:rPr lang="zh-CN" altLang="en-US" sz="2000" dirty="0"/>
              <a:t>条经纬度坐标路线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441B14C2-16BE-42AA-AA13-FE89BD5B114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903" y="1600101"/>
            <a:ext cx="7138527" cy="5109925"/>
          </a:xfrm>
          <a:prstGeom prst="rect">
            <a:avLst/>
          </a:prstGeom>
        </p:spPr>
      </p:pic>
      <p:sp>
        <p:nvSpPr>
          <p:cNvPr id="5" name="文本框 4">
            <a:hlinkClick r:id="rId4" action="ppaction://hlinkfile"/>
            <a:extLst>
              <a:ext uri="{FF2B5EF4-FFF2-40B4-BE49-F238E27FC236}">
                <a16:creationId xmlns:a16="http://schemas.microsoft.com/office/drawing/2014/main" id="{A2BAA990-B42F-44EE-8094-CF3177A45908}"/>
              </a:ext>
            </a:extLst>
          </p:cNvPr>
          <p:cNvSpPr txBox="1"/>
          <p:nvPr/>
        </p:nvSpPr>
        <p:spPr>
          <a:xfrm>
            <a:off x="10173791" y="5920581"/>
            <a:ext cx="172819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动态轨迹</a:t>
            </a:r>
          </a:p>
        </p:txBody>
      </p:sp>
    </p:spTree>
    <p:extLst>
      <p:ext uri="{BB962C8B-B14F-4D97-AF65-F5344CB8AC3E}">
        <p14:creationId xmlns:p14="http://schemas.microsoft.com/office/powerpoint/2010/main" val="145849772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5"/>
          <p:cNvSpPr>
            <a:spLocks noChangeArrowheads="1"/>
          </p:cNvSpPr>
          <p:nvPr/>
        </p:nvSpPr>
        <p:spPr bwMode="auto">
          <a:xfrm>
            <a:off x="-12700" y="0"/>
            <a:ext cx="12871450" cy="7232650"/>
          </a:xfrm>
          <a:prstGeom prst="rect">
            <a:avLst/>
          </a:prstGeom>
          <a:solidFill>
            <a:schemeClr val="accent1"/>
          </a:solidFill>
          <a:ln w="9525">
            <a:noFill/>
            <a:miter lim="800000"/>
            <a:headEnd/>
            <a:tailEnd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</a:bodyPr>
          <a:lstStyle/>
          <a:p>
            <a:endParaRPr lang="zh-CN" altLang="en-US"/>
          </a:p>
        </p:txBody>
      </p:sp>
      <p:grpSp>
        <p:nvGrpSpPr>
          <p:cNvPr id="91" name="组合 90"/>
          <p:cNvGrpSpPr/>
          <p:nvPr/>
        </p:nvGrpSpPr>
        <p:grpSpPr>
          <a:xfrm>
            <a:off x="433673" y="1537582"/>
            <a:ext cx="8443973" cy="4157487"/>
            <a:chOff x="-973138" y="1079501"/>
            <a:chExt cx="6338888" cy="3121025"/>
          </a:xfrm>
          <a:solidFill>
            <a:schemeClr val="bg1">
              <a:alpha val="20000"/>
            </a:schemeClr>
          </a:solidFill>
        </p:grpSpPr>
        <p:sp>
          <p:nvSpPr>
            <p:cNvPr id="6" name="Freeform 6"/>
            <p:cNvSpPr>
              <a:spLocks/>
            </p:cNvSpPr>
            <p:nvPr/>
          </p:nvSpPr>
          <p:spPr bwMode="auto">
            <a:xfrm>
              <a:off x="374650" y="1398588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1" y="1"/>
                    <a:pt x="1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" name="Freeform 7"/>
            <p:cNvSpPr>
              <a:spLocks/>
            </p:cNvSpPr>
            <p:nvPr/>
          </p:nvSpPr>
          <p:spPr bwMode="auto">
            <a:xfrm>
              <a:off x="377825" y="1398588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" name="Freeform 8"/>
            <p:cNvSpPr>
              <a:spLocks/>
            </p:cNvSpPr>
            <p:nvPr/>
          </p:nvSpPr>
          <p:spPr bwMode="auto">
            <a:xfrm>
              <a:off x="284163" y="14954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" name="Freeform 9"/>
            <p:cNvSpPr>
              <a:spLocks/>
            </p:cNvSpPr>
            <p:nvPr/>
          </p:nvSpPr>
          <p:spPr bwMode="auto">
            <a:xfrm>
              <a:off x="163513" y="1417638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" name="Freeform 10"/>
            <p:cNvSpPr>
              <a:spLocks/>
            </p:cNvSpPr>
            <p:nvPr/>
          </p:nvSpPr>
          <p:spPr bwMode="auto">
            <a:xfrm>
              <a:off x="284163" y="14954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" name="Freeform 11"/>
            <p:cNvSpPr>
              <a:spLocks/>
            </p:cNvSpPr>
            <p:nvPr/>
          </p:nvSpPr>
          <p:spPr bwMode="auto">
            <a:xfrm>
              <a:off x="163513" y="1420813"/>
              <a:ext cx="4763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" name="Freeform 12"/>
            <p:cNvSpPr>
              <a:spLocks/>
            </p:cNvSpPr>
            <p:nvPr/>
          </p:nvSpPr>
          <p:spPr bwMode="auto">
            <a:xfrm>
              <a:off x="1612900" y="1228726"/>
              <a:ext cx="3568700" cy="2343150"/>
            </a:xfrm>
            <a:custGeom>
              <a:avLst/>
              <a:gdLst>
                <a:gd name="T0" fmla="*/ 886 w 951"/>
                <a:gd name="T1" fmla="*/ 77 h 623"/>
                <a:gd name="T2" fmla="*/ 763 w 951"/>
                <a:gd name="T3" fmla="*/ 48 h 623"/>
                <a:gd name="T4" fmla="*/ 678 w 951"/>
                <a:gd name="T5" fmla="*/ 40 h 623"/>
                <a:gd name="T6" fmla="*/ 570 w 951"/>
                <a:gd name="T7" fmla="*/ 7 h 623"/>
                <a:gd name="T8" fmla="*/ 501 w 951"/>
                <a:gd name="T9" fmla="*/ 38 h 623"/>
                <a:gd name="T10" fmla="*/ 446 w 951"/>
                <a:gd name="T11" fmla="*/ 60 h 623"/>
                <a:gd name="T12" fmla="*/ 444 w 951"/>
                <a:gd name="T13" fmla="*/ 75 h 623"/>
                <a:gd name="T14" fmla="*/ 443 w 951"/>
                <a:gd name="T15" fmla="*/ 94 h 623"/>
                <a:gd name="T16" fmla="*/ 432 w 951"/>
                <a:gd name="T17" fmla="*/ 60 h 623"/>
                <a:gd name="T18" fmla="*/ 409 w 951"/>
                <a:gd name="T19" fmla="*/ 66 h 623"/>
                <a:gd name="T20" fmla="*/ 374 w 951"/>
                <a:gd name="T21" fmla="*/ 82 h 623"/>
                <a:gd name="T22" fmla="*/ 317 w 951"/>
                <a:gd name="T23" fmla="*/ 89 h 623"/>
                <a:gd name="T24" fmla="*/ 295 w 951"/>
                <a:gd name="T25" fmla="*/ 85 h 623"/>
                <a:gd name="T26" fmla="*/ 249 w 951"/>
                <a:gd name="T27" fmla="*/ 109 h 623"/>
                <a:gd name="T28" fmla="*/ 253 w 951"/>
                <a:gd name="T29" fmla="*/ 76 h 623"/>
                <a:gd name="T30" fmla="*/ 148 w 951"/>
                <a:gd name="T31" fmla="*/ 99 h 623"/>
                <a:gd name="T32" fmla="*/ 110 w 951"/>
                <a:gd name="T33" fmla="*/ 149 h 623"/>
                <a:gd name="T34" fmla="*/ 156 w 951"/>
                <a:gd name="T35" fmla="*/ 172 h 623"/>
                <a:gd name="T36" fmla="*/ 183 w 951"/>
                <a:gd name="T37" fmla="*/ 112 h 623"/>
                <a:gd name="T38" fmla="*/ 184 w 951"/>
                <a:gd name="T39" fmla="*/ 137 h 623"/>
                <a:gd name="T40" fmla="*/ 200 w 951"/>
                <a:gd name="T41" fmla="*/ 168 h 623"/>
                <a:gd name="T42" fmla="*/ 147 w 951"/>
                <a:gd name="T43" fmla="*/ 185 h 623"/>
                <a:gd name="T44" fmla="*/ 124 w 951"/>
                <a:gd name="T45" fmla="*/ 184 h 623"/>
                <a:gd name="T46" fmla="*/ 77 w 951"/>
                <a:gd name="T47" fmla="*/ 209 h 623"/>
                <a:gd name="T48" fmla="*/ 41 w 951"/>
                <a:gd name="T49" fmla="*/ 254 h 623"/>
                <a:gd name="T50" fmla="*/ 78 w 951"/>
                <a:gd name="T51" fmla="*/ 277 h 623"/>
                <a:gd name="T52" fmla="*/ 111 w 951"/>
                <a:gd name="T53" fmla="*/ 245 h 623"/>
                <a:gd name="T54" fmla="*/ 153 w 951"/>
                <a:gd name="T55" fmla="*/ 264 h 623"/>
                <a:gd name="T56" fmla="*/ 152 w 951"/>
                <a:gd name="T57" fmla="*/ 255 h 623"/>
                <a:gd name="T58" fmla="*/ 175 w 951"/>
                <a:gd name="T59" fmla="*/ 257 h 623"/>
                <a:gd name="T60" fmla="*/ 196 w 951"/>
                <a:gd name="T61" fmla="*/ 259 h 623"/>
                <a:gd name="T62" fmla="*/ 241 w 951"/>
                <a:gd name="T63" fmla="*/ 287 h 623"/>
                <a:gd name="T64" fmla="*/ 217 w 951"/>
                <a:gd name="T65" fmla="*/ 310 h 623"/>
                <a:gd name="T66" fmla="*/ 162 w 951"/>
                <a:gd name="T67" fmla="*/ 311 h 623"/>
                <a:gd name="T68" fmla="*/ 118 w 951"/>
                <a:gd name="T69" fmla="*/ 284 h 623"/>
                <a:gd name="T70" fmla="*/ 73 w 951"/>
                <a:gd name="T71" fmla="*/ 291 h 623"/>
                <a:gd name="T72" fmla="*/ 23 w 951"/>
                <a:gd name="T73" fmla="*/ 328 h 623"/>
                <a:gd name="T74" fmla="*/ 3 w 951"/>
                <a:gd name="T75" fmla="*/ 389 h 623"/>
                <a:gd name="T76" fmla="*/ 42 w 951"/>
                <a:gd name="T77" fmla="*/ 436 h 623"/>
                <a:gd name="T78" fmla="*/ 113 w 951"/>
                <a:gd name="T79" fmla="*/ 435 h 623"/>
                <a:gd name="T80" fmla="*/ 146 w 951"/>
                <a:gd name="T81" fmla="*/ 492 h 623"/>
                <a:gd name="T82" fmla="*/ 151 w 951"/>
                <a:gd name="T83" fmla="*/ 555 h 623"/>
                <a:gd name="T84" fmla="*/ 183 w 951"/>
                <a:gd name="T85" fmla="*/ 622 h 623"/>
                <a:gd name="T86" fmla="*/ 243 w 951"/>
                <a:gd name="T87" fmla="*/ 586 h 623"/>
                <a:gd name="T88" fmla="*/ 278 w 951"/>
                <a:gd name="T89" fmla="*/ 529 h 623"/>
                <a:gd name="T90" fmla="*/ 286 w 951"/>
                <a:gd name="T91" fmla="*/ 461 h 623"/>
                <a:gd name="T92" fmla="*/ 324 w 951"/>
                <a:gd name="T93" fmla="*/ 419 h 623"/>
                <a:gd name="T94" fmla="*/ 279 w 951"/>
                <a:gd name="T95" fmla="*/ 389 h 623"/>
                <a:gd name="T96" fmla="*/ 242 w 951"/>
                <a:gd name="T97" fmla="*/ 327 h 623"/>
                <a:gd name="T98" fmla="*/ 281 w 951"/>
                <a:gd name="T99" fmla="*/ 367 h 623"/>
                <a:gd name="T100" fmla="*/ 342 w 951"/>
                <a:gd name="T101" fmla="*/ 379 h 623"/>
                <a:gd name="T102" fmla="*/ 338 w 951"/>
                <a:gd name="T103" fmla="*/ 345 h 623"/>
                <a:gd name="T104" fmla="*/ 332 w 951"/>
                <a:gd name="T105" fmla="*/ 325 h 623"/>
                <a:gd name="T106" fmla="*/ 414 w 951"/>
                <a:gd name="T107" fmla="*/ 349 h 623"/>
                <a:gd name="T108" fmla="*/ 490 w 951"/>
                <a:gd name="T109" fmla="*/ 364 h 623"/>
                <a:gd name="T110" fmla="*/ 564 w 951"/>
                <a:gd name="T111" fmla="*/ 429 h 623"/>
                <a:gd name="T112" fmla="*/ 610 w 951"/>
                <a:gd name="T113" fmla="*/ 391 h 623"/>
                <a:gd name="T114" fmla="*/ 658 w 951"/>
                <a:gd name="T115" fmla="*/ 290 h 623"/>
                <a:gd name="T116" fmla="*/ 687 w 951"/>
                <a:gd name="T117" fmla="*/ 283 h 623"/>
                <a:gd name="T118" fmla="*/ 758 w 951"/>
                <a:gd name="T119" fmla="*/ 201 h 623"/>
                <a:gd name="T120" fmla="*/ 798 w 951"/>
                <a:gd name="T121" fmla="*/ 149 h 623"/>
                <a:gd name="T122" fmla="*/ 869 w 951"/>
                <a:gd name="T123" fmla="*/ 141 h 623"/>
                <a:gd name="T124" fmla="*/ 867 w 951"/>
                <a:gd name="T125" fmla="*/ 170 h 6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951" h="623">
                  <a:moveTo>
                    <a:pt x="943" y="115"/>
                  </a:moveTo>
                  <a:cubicBezTo>
                    <a:pt x="941" y="114"/>
                    <a:pt x="934" y="113"/>
                    <a:pt x="933" y="112"/>
                  </a:cubicBezTo>
                  <a:cubicBezTo>
                    <a:pt x="928" y="107"/>
                    <a:pt x="947" y="113"/>
                    <a:pt x="949" y="108"/>
                  </a:cubicBezTo>
                  <a:cubicBezTo>
                    <a:pt x="951" y="105"/>
                    <a:pt x="947" y="94"/>
                    <a:pt x="947" y="91"/>
                  </a:cubicBezTo>
                  <a:cubicBezTo>
                    <a:pt x="946" y="85"/>
                    <a:pt x="945" y="78"/>
                    <a:pt x="938" y="75"/>
                  </a:cubicBezTo>
                  <a:cubicBezTo>
                    <a:pt x="933" y="73"/>
                    <a:pt x="927" y="74"/>
                    <a:pt x="921" y="73"/>
                  </a:cubicBezTo>
                  <a:cubicBezTo>
                    <a:pt x="912" y="72"/>
                    <a:pt x="906" y="64"/>
                    <a:pt x="905" y="78"/>
                  </a:cubicBezTo>
                  <a:cubicBezTo>
                    <a:pt x="900" y="79"/>
                    <a:pt x="898" y="77"/>
                    <a:pt x="893" y="76"/>
                  </a:cubicBezTo>
                  <a:cubicBezTo>
                    <a:pt x="890" y="75"/>
                    <a:pt x="889" y="76"/>
                    <a:pt x="886" y="77"/>
                  </a:cubicBezTo>
                  <a:cubicBezTo>
                    <a:pt x="881" y="77"/>
                    <a:pt x="877" y="76"/>
                    <a:pt x="872" y="77"/>
                  </a:cubicBezTo>
                  <a:cubicBezTo>
                    <a:pt x="867" y="77"/>
                    <a:pt x="863" y="80"/>
                    <a:pt x="858" y="77"/>
                  </a:cubicBezTo>
                  <a:cubicBezTo>
                    <a:pt x="855" y="75"/>
                    <a:pt x="852" y="71"/>
                    <a:pt x="849" y="68"/>
                  </a:cubicBezTo>
                  <a:cubicBezTo>
                    <a:pt x="845" y="63"/>
                    <a:pt x="844" y="63"/>
                    <a:pt x="836" y="63"/>
                  </a:cubicBezTo>
                  <a:cubicBezTo>
                    <a:pt x="831" y="63"/>
                    <a:pt x="827" y="65"/>
                    <a:pt x="822" y="65"/>
                  </a:cubicBezTo>
                  <a:cubicBezTo>
                    <a:pt x="810" y="66"/>
                    <a:pt x="811" y="55"/>
                    <a:pt x="803" y="50"/>
                  </a:cubicBezTo>
                  <a:cubicBezTo>
                    <a:pt x="800" y="49"/>
                    <a:pt x="790" y="49"/>
                    <a:pt x="787" y="50"/>
                  </a:cubicBezTo>
                  <a:cubicBezTo>
                    <a:pt x="783" y="51"/>
                    <a:pt x="781" y="55"/>
                    <a:pt x="777" y="54"/>
                  </a:cubicBezTo>
                  <a:cubicBezTo>
                    <a:pt x="769" y="53"/>
                    <a:pt x="774" y="44"/>
                    <a:pt x="763" y="48"/>
                  </a:cubicBezTo>
                  <a:cubicBezTo>
                    <a:pt x="760" y="48"/>
                    <a:pt x="756" y="50"/>
                    <a:pt x="754" y="53"/>
                  </a:cubicBezTo>
                  <a:cubicBezTo>
                    <a:pt x="752" y="56"/>
                    <a:pt x="754" y="58"/>
                    <a:pt x="750" y="60"/>
                  </a:cubicBezTo>
                  <a:cubicBezTo>
                    <a:pt x="746" y="62"/>
                    <a:pt x="745" y="59"/>
                    <a:pt x="741" y="58"/>
                  </a:cubicBezTo>
                  <a:cubicBezTo>
                    <a:pt x="739" y="57"/>
                    <a:pt x="736" y="58"/>
                    <a:pt x="733" y="58"/>
                  </a:cubicBezTo>
                  <a:cubicBezTo>
                    <a:pt x="729" y="57"/>
                    <a:pt x="723" y="54"/>
                    <a:pt x="719" y="56"/>
                  </a:cubicBezTo>
                  <a:cubicBezTo>
                    <a:pt x="714" y="59"/>
                    <a:pt x="717" y="61"/>
                    <a:pt x="711" y="60"/>
                  </a:cubicBezTo>
                  <a:cubicBezTo>
                    <a:pt x="708" y="59"/>
                    <a:pt x="702" y="56"/>
                    <a:pt x="700" y="53"/>
                  </a:cubicBezTo>
                  <a:cubicBezTo>
                    <a:pt x="698" y="50"/>
                    <a:pt x="701" y="46"/>
                    <a:pt x="699" y="43"/>
                  </a:cubicBezTo>
                  <a:cubicBezTo>
                    <a:pt x="697" y="38"/>
                    <a:pt x="682" y="38"/>
                    <a:pt x="678" y="40"/>
                  </a:cubicBezTo>
                  <a:cubicBezTo>
                    <a:pt x="675" y="41"/>
                    <a:pt x="674" y="44"/>
                    <a:pt x="671" y="45"/>
                  </a:cubicBezTo>
                  <a:cubicBezTo>
                    <a:pt x="668" y="46"/>
                    <a:pt x="665" y="44"/>
                    <a:pt x="663" y="44"/>
                  </a:cubicBezTo>
                  <a:cubicBezTo>
                    <a:pt x="656" y="43"/>
                    <a:pt x="650" y="39"/>
                    <a:pt x="643" y="39"/>
                  </a:cubicBezTo>
                  <a:cubicBezTo>
                    <a:pt x="637" y="38"/>
                    <a:pt x="629" y="42"/>
                    <a:pt x="626" y="35"/>
                  </a:cubicBezTo>
                  <a:cubicBezTo>
                    <a:pt x="624" y="29"/>
                    <a:pt x="629" y="21"/>
                    <a:pt x="625" y="16"/>
                  </a:cubicBezTo>
                  <a:cubicBezTo>
                    <a:pt x="621" y="9"/>
                    <a:pt x="611" y="15"/>
                    <a:pt x="605" y="15"/>
                  </a:cubicBezTo>
                  <a:cubicBezTo>
                    <a:pt x="600" y="14"/>
                    <a:pt x="596" y="13"/>
                    <a:pt x="593" y="9"/>
                  </a:cubicBezTo>
                  <a:cubicBezTo>
                    <a:pt x="589" y="4"/>
                    <a:pt x="586" y="0"/>
                    <a:pt x="578" y="2"/>
                  </a:cubicBezTo>
                  <a:cubicBezTo>
                    <a:pt x="575" y="3"/>
                    <a:pt x="571" y="5"/>
                    <a:pt x="570" y="7"/>
                  </a:cubicBezTo>
                  <a:cubicBezTo>
                    <a:pt x="569" y="8"/>
                    <a:pt x="570" y="11"/>
                    <a:pt x="570" y="11"/>
                  </a:cubicBezTo>
                  <a:cubicBezTo>
                    <a:pt x="568" y="13"/>
                    <a:pt x="567" y="12"/>
                    <a:pt x="566" y="13"/>
                  </a:cubicBezTo>
                  <a:cubicBezTo>
                    <a:pt x="561" y="17"/>
                    <a:pt x="558" y="20"/>
                    <a:pt x="550" y="19"/>
                  </a:cubicBezTo>
                  <a:cubicBezTo>
                    <a:pt x="545" y="18"/>
                    <a:pt x="544" y="15"/>
                    <a:pt x="539" y="16"/>
                  </a:cubicBezTo>
                  <a:cubicBezTo>
                    <a:pt x="537" y="16"/>
                    <a:pt x="535" y="17"/>
                    <a:pt x="533" y="18"/>
                  </a:cubicBezTo>
                  <a:cubicBezTo>
                    <a:pt x="531" y="19"/>
                    <a:pt x="529" y="19"/>
                    <a:pt x="526" y="20"/>
                  </a:cubicBezTo>
                  <a:cubicBezTo>
                    <a:pt x="521" y="21"/>
                    <a:pt x="518" y="23"/>
                    <a:pt x="512" y="24"/>
                  </a:cubicBezTo>
                  <a:cubicBezTo>
                    <a:pt x="506" y="25"/>
                    <a:pt x="503" y="27"/>
                    <a:pt x="501" y="32"/>
                  </a:cubicBezTo>
                  <a:cubicBezTo>
                    <a:pt x="501" y="35"/>
                    <a:pt x="503" y="36"/>
                    <a:pt x="501" y="38"/>
                  </a:cubicBezTo>
                  <a:cubicBezTo>
                    <a:pt x="498" y="40"/>
                    <a:pt x="495" y="37"/>
                    <a:pt x="493" y="37"/>
                  </a:cubicBezTo>
                  <a:cubicBezTo>
                    <a:pt x="487" y="36"/>
                    <a:pt x="484" y="38"/>
                    <a:pt x="479" y="40"/>
                  </a:cubicBezTo>
                  <a:cubicBezTo>
                    <a:pt x="476" y="41"/>
                    <a:pt x="469" y="42"/>
                    <a:pt x="472" y="47"/>
                  </a:cubicBezTo>
                  <a:cubicBezTo>
                    <a:pt x="474" y="52"/>
                    <a:pt x="481" y="49"/>
                    <a:pt x="480" y="57"/>
                  </a:cubicBezTo>
                  <a:cubicBezTo>
                    <a:pt x="472" y="58"/>
                    <a:pt x="468" y="54"/>
                    <a:pt x="462" y="53"/>
                  </a:cubicBezTo>
                  <a:cubicBezTo>
                    <a:pt x="461" y="53"/>
                    <a:pt x="455" y="54"/>
                    <a:pt x="454" y="55"/>
                  </a:cubicBezTo>
                  <a:cubicBezTo>
                    <a:pt x="451" y="57"/>
                    <a:pt x="452" y="58"/>
                    <a:pt x="451" y="62"/>
                  </a:cubicBezTo>
                  <a:cubicBezTo>
                    <a:pt x="451" y="62"/>
                    <a:pt x="451" y="62"/>
                    <a:pt x="451" y="62"/>
                  </a:cubicBezTo>
                  <a:cubicBezTo>
                    <a:pt x="449" y="63"/>
                    <a:pt x="447" y="62"/>
                    <a:pt x="446" y="60"/>
                  </a:cubicBezTo>
                  <a:cubicBezTo>
                    <a:pt x="446" y="59"/>
                    <a:pt x="445" y="57"/>
                    <a:pt x="445" y="56"/>
                  </a:cubicBezTo>
                  <a:cubicBezTo>
                    <a:pt x="445" y="54"/>
                    <a:pt x="446" y="53"/>
                    <a:pt x="447" y="51"/>
                  </a:cubicBezTo>
                  <a:cubicBezTo>
                    <a:pt x="447" y="50"/>
                    <a:pt x="446" y="49"/>
                    <a:pt x="446" y="48"/>
                  </a:cubicBezTo>
                  <a:cubicBezTo>
                    <a:pt x="443" y="43"/>
                    <a:pt x="443" y="53"/>
                    <a:pt x="442" y="54"/>
                  </a:cubicBezTo>
                  <a:cubicBezTo>
                    <a:pt x="440" y="56"/>
                    <a:pt x="438" y="54"/>
                    <a:pt x="438" y="56"/>
                  </a:cubicBezTo>
                  <a:cubicBezTo>
                    <a:pt x="437" y="59"/>
                    <a:pt x="439" y="61"/>
                    <a:pt x="439" y="64"/>
                  </a:cubicBezTo>
                  <a:cubicBezTo>
                    <a:pt x="439" y="65"/>
                    <a:pt x="439" y="66"/>
                    <a:pt x="439" y="67"/>
                  </a:cubicBezTo>
                  <a:cubicBezTo>
                    <a:pt x="438" y="69"/>
                    <a:pt x="440" y="70"/>
                    <a:pt x="441" y="71"/>
                  </a:cubicBezTo>
                  <a:cubicBezTo>
                    <a:pt x="442" y="73"/>
                    <a:pt x="443" y="74"/>
                    <a:pt x="444" y="75"/>
                  </a:cubicBezTo>
                  <a:cubicBezTo>
                    <a:pt x="448" y="77"/>
                    <a:pt x="452" y="75"/>
                    <a:pt x="455" y="76"/>
                  </a:cubicBezTo>
                  <a:cubicBezTo>
                    <a:pt x="457" y="78"/>
                    <a:pt x="460" y="81"/>
                    <a:pt x="460" y="83"/>
                  </a:cubicBezTo>
                  <a:cubicBezTo>
                    <a:pt x="461" y="84"/>
                    <a:pt x="461" y="86"/>
                    <a:pt x="461" y="87"/>
                  </a:cubicBezTo>
                  <a:cubicBezTo>
                    <a:pt x="460" y="88"/>
                    <a:pt x="458" y="88"/>
                    <a:pt x="457" y="88"/>
                  </a:cubicBezTo>
                  <a:cubicBezTo>
                    <a:pt x="455" y="87"/>
                    <a:pt x="456" y="87"/>
                    <a:pt x="455" y="85"/>
                  </a:cubicBezTo>
                  <a:cubicBezTo>
                    <a:pt x="455" y="84"/>
                    <a:pt x="454" y="82"/>
                    <a:pt x="453" y="82"/>
                  </a:cubicBezTo>
                  <a:cubicBezTo>
                    <a:pt x="450" y="80"/>
                    <a:pt x="442" y="79"/>
                    <a:pt x="440" y="83"/>
                  </a:cubicBezTo>
                  <a:cubicBezTo>
                    <a:pt x="439" y="85"/>
                    <a:pt x="441" y="86"/>
                    <a:pt x="441" y="88"/>
                  </a:cubicBezTo>
                  <a:cubicBezTo>
                    <a:pt x="442" y="90"/>
                    <a:pt x="443" y="92"/>
                    <a:pt x="443" y="94"/>
                  </a:cubicBezTo>
                  <a:cubicBezTo>
                    <a:pt x="441" y="99"/>
                    <a:pt x="432" y="99"/>
                    <a:pt x="428" y="99"/>
                  </a:cubicBezTo>
                  <a:cubicBezTo>
                    <a:pt x="426" y="99"/>
                    <a:pt x="423" y="99"/>
                    <a:pt x="421" y="99"/>
                  </a:cubicBezTo>
                  <a:cubicBezTo>
                    <a:pt x="420" y="95"/>
                    <a:pt x="425" y="94"/>
                    <a:pt x="427" y="93"/>
                  </a:cubicBezTo>
                  <a:cubicBezTo>
                    <a:pt x="430" y="92"/>
                    <a:pt x="432" y="89"/>
                    <a:pt x="432" y="86"/>
                  </a:cubicBezTo>
                  <a:cubicBezTo>
                    <a:pt x="433" y="84"/>
                    <a:pt x="434" y="81"/>
                    <a:pt x="432" y="79"/>
                  </a:cubicBezTo>
                  <a:cubicBezTo>
                    <a:pt x="432" y="78"/>
                    <a:pt x="431" y="77"/>
                    <a:pt x="431" y="76"/>
                  </a:cubicBezTo>
                  <a:cubicBezTo>
                    <a:pt x="430" y="75"/>
                    <a:pt x="431" y="74"/>
                    <a:pt x="431" y="72"/>
                  </a:cubicBezTo>
                  <a:cubicBezTo>
                    <a:pt x="431" y="70"/>
                    <a:pt x="430" y="68"/>
                    <a:pt x="431" y="66"/>
                  </a:cubicBezTo>
                  <a:cubicBezTo>
                    <a:pt x="431" y="64"/>
                    <a:pt x="433" y="62"/>
                    <a:pt x="432" y="60"/>
                  </a:cubicBezTo>
                  <a:cubicBezTo>
                    <a:pt x="431" y="59"/>
                    <a:pt x="430" y="60"/>
                    <a:pt x="430" y="59"/>
                  </a:cubicBezTo>
                  <a:cubicBezTo>
                    <a:pt x="428" y="56"/>
                    <a:pt x="436" y="51"/>
                    <a:pt x="431" y="49"/>
                  </a:cubicBezTo>
                  <a:cubicBezTo>
                    <a:pt x="431" y="48"/>
                    <a:pt x="429" y="49"/>
                    <a:pt x="429" y="48"/>
                  </a:cubicBezTo>
                  <a:cubicBezTo>
                    <a:pt x="428" y="48"/>
                    <a:pt x="427" y="48"/>
                    <a:pt x="426" y="47"/>
                  </a:cubicBezTo>
                  <a:cubicBezTo>
                    <a:pt x="424" y="47"/>
                    <a:pt x="422" y="47"/>
                    <a:pt x="421" y="48"/>
                  </a:cubicBezTo>
                  <a:cubicBezTo>
                    <a:pt x="418" y="49"/>
                    <a:pt x="417" y="50"/>
                    <a:pt x="416" y="53"/>
                  </a:cubicBezTo>
                  <a:cubicBezTo>
                    <a:pt x="416" y="55"/>
                    <a:pt x="415" y="56"/>
                    <a:pt x="414" y="57"/>
                  </a:cubicBezTo>
                  <a:cubicBezTo>
                    <a:pt x="413" y="57"/>
                    <a:pt x="412" y="58"/>
                    <a:pt x="411" y="58"/>
                  </a:cubicBezTo>
                  <a:cubicBezTo>
                    <a:pt x="409" y="60"/>
                    <a:pt x="409" y="63"/>
                    <a:pt x="409" y="66"/>
                  </a:cubicBezTo>
                  <a:cubicBezTo>
                    <a:pt x="409" y="70"/>
                    <a:pt x="412" y="71"/>
                    <a:pt x="415" y="74"/>
                  </a:cubicBezTo>
                  <a:cubicBezTo>
                    <a:pt x="416" y="76"/>
                    <a:pt x="416" y="78"/>
                    <a:pt x="415" y="80"/>
                  </a:cubicBezTo>
                  <a:cubicBezTo>
                    <a:pt x="415" y="82"/>
                    <a:pt x="415" y="81"/>
                    <a:pt x="415" y="83"/>
                  </a:cubicBezTo>
                  <a:cubicBezTo>
                    <a:pt x="416" y="88"/>
                    <a:pt x="408" y="82"/>
                    <a:pt x="406" y="81"/>
                  </a:cubicBezTo>
                  <a:cubicBezTo>
                    <a:pt x="402" y="80"/>
                    <a:pt x="397" y="80"/>
                    <a:pt x="393" y="77"/>
                  </a:cubicBezTo>
                  <a:cubicBezTo>
                    <a:pt x="392" y="76"/>
                    <a:pt x="391" y="72"/>
                    <a:pt x="390" y="71"/>
                  </a:cubicBezTo>
                  <a:cubicBezTo>
                    <a:pt x="388" y="70"/>
                    <a:pt x="383" y="71"/>
                    <a:pt x="381" y="71"/>
                  </a:cubicBezTo>
                  <a:cubicBezTo>
                    <a:pt x="378" y="70"/>
                    <a:pt x="374" y="70"/>
                    <a:pt x="373" y="74"/>
                  </a:cubicBezTo>
                  <a:cubicBezTo>
                    <a:pt x="373" y="78"/>
                    <a:pt x="381" y="80"/>
                    <a:pt x="374" y="82"/>
                  </a:cubicBezTo>
                  <a:cubicBezTo>
                    <a:pt x="370" y="83"/>
                    <a:pt x="369" y="80"/>
                    <a:pt x="366" y="79"/>
                  </a:cubicBezTo>
                  <a:cubicBezTo>
                    <a:pt x="363" y="79"/>
                    <a:pt x="361" y="83"/>
                    <a:pt x="358" y="84"/>
                  </a:cubicBezTo>
                  <a:cubicBezTo>
                    <a:pt x="356" y="84"/>
                    <a:pt x="354" y="84"/>
                    <a:pt x="352" y="84"/>
                  </a:cubicBezTo>
                  <a:cubicBezTo>
                    <a:pt x="349" y="84"/>
                    <a:pt x="343" y="87"/>
                    <a:pt x="340" y="85"/>
                  </a:cubicBezTo>
                  <a:cubicBezTo>
                    <a:pt x="337" y="84"/>
                    <a:pt x="340" y="84"/>
                    <a:pt x="340" y="82"/>
                  </a:cubicBezTo>
                  <a:cubicBezTo>
                    <a:pt x="338" y="81"/>
                    <a:pt x="337" y="81"/>
                    <a:pt x="335" y="80"/>
                  </a:cubicBezTo>
                  <a:cubicBezTo>
                    <a:pt x="333" y="80"/>
                    <a:pt x="330" y="82"/>
                    <a:pt x="327" y="83"/>
                  </a:cubicBezTo>
                  <a:cubicBezTo>
                    <a:pt x="325" y="84"/>
                    <a:pt x="324" y="85"/>
                    <a:pt x="322" y="86"/>
                  </a:cubicBezTo>
                  <a:cubicBezTo>
                    <a:pt x="320" y="87"/>
                    <a:pt x="319" y="87"/>
                    <a:pt x="317" y="89"/>
                  </a:cubicBezTo>
                  <a:cubicBezTo>
                    <a:pt x="316" y="91"/>
                    <a:pt x="316" y="94"/>
                    <a:pt x="313" y="96"/>
                  </a:cubicBezTo>
                  <a:cubicBezTo>
                    <a:pt x="311" y="97"/>
                    <a:pt x="307" y="96"/>
                    <a:pt x="305" y="96"/>
                  </a:cubicBezTo>
                  <a:cubicBezTo>
                    <a:pt x="303" y="95"/>
                    <a:pt x="302" y="95"/>
                    <a:pt x="301" y="93"/>
                  </a:cubicBezTo>
                  <a:cubicBezTo>
                    <a:pt x="301" y="90"/>
                    <a:pt x="303" y="91"/>
                    <a:pt x="304" y="90"/>
                  </a:cubicBezTo>
                  <a:cubicBezTo>
                    <a:pt x="306" y="89"/>
                    <a:pt x="306" y="90"/>
                    <a:pt x="306" y="87"/>
                  </a:cubicBezTo>
                  <a:cubicBezTo>
                    <a:pt x="306" y="86"/>
                    <a:pt x="305" y="86"/>
                    <a:pt x="305" y="85"/>
                  </a:cubicBezTo>
                  <a:cubicBezTo>
                    <a:pt x="305" y="84"/>
                    <a:pt x="305" y="83"/>
                    <a:pt x="304" y="82"/>
                  </a:cubicBezTo>
                  <a:cubicBezTo>
                    <a:pt x="303" y="80"/>
                    <a:pt x="299" y="80"/>
                    <a:pt x="298" y="80"/>
                  </a:cubicBezTo>
                  <a:cubicBezTo>
                    <a:pt x="295" y="81"/>
                    <a:pt x="295" y="82"/>
                    <a:pt x="295" y="85"/>
                  </a:cubicBezTo>
                  <a:cubicBezTo>
                    <a:pt x="295" y="88"/>
                    <a:pt x="301" y="97"/>
                    <a:pt x="294" y="98"/>
                  </a:cubicBezTo>
                  <a:cubicBezTo>
                    <a:pt x="292" y="98"/>
                    <a:pt x="291" y="96"/>
                    <a:pt x="289" y="96"/>
                  </a:cubicBezTo>
                  <a:cubicBezTo>
                    <a:pt x="287" y="97"/>
                    <a:pt x="285" y="100"/>
                    <a:pt x="283" y="101"/>
                  </a:cubicBezTo>
                  <a:cubicBezTo>
                    <a:pt x="281" y="102"/>
                    <a:pt x="280" y="101"/>
                    <a:pt x="279" y="104"/>
                  </a:cubicBezTo>
                  <a:cubicBezTo>
                    <a:pt x="277" y="106"/>
                    <a:pt x="278" y="109"/>
                    <a:pt x="276" y="111"/>
                  </a:cubicBezTo>
                  <a:cubicBezTo>
                    <a:pt x="271" y="115"/>
                    <a:pt x="268" y="107"/>
                    <a:pt x="264" y="109"/>
                  </a:cubicBezTo>
                  <a:cubicBezTo>
                    <a:pt x="261" y="110"/>
                    <a:pt x="265" y="117"/>
                    <a:pt x="259" y="114"/>
                  </a:cubicBezTo>
                  <a:cubicBezTo>
                    <a:pt x="257" y="114"/>
                    <a:pt x="257" y="113"/>
                    <a:pt x="255" y="112"/>
                  </a:cubicBezTo>
                  <a:cubicBezTo>
                    <a:pt x="251" y="111"/>
                    <a:pt x="250" y="113"/>
                    <a:pt x="249" y="109"/>
                  </a:cubicBezTo>
                  <a:cubicBezTo>
                    <a:pt x="248" y="107"/>
                    <a:pt x="250" y="103"/>
                    <a:pt x="248" y="101"/>
                  </a:cubicBezTo>
                  <a:cubicBezTo>
                    <a:pt x="245" y="98"/>
                    <a:pt x="237" y="99"/>
                    <a:pt x="237" y="93"/>
                  </a:cubicBezTo>
                  <a:cubicBezTo>
                    <a:pt x="242" y="91"/>
                    <a:pt x="244" y="96"/>
                    <a:pt x="248" y="97"/>
                  </a:cubicBezTo>
                  <a:cubicBezTo>
                    <a:pt x="251" y="99"/>
                    <a:pt x="255" y="98"/>
                    <a:pt x="258" y="98"/>
                  </a:cubicBezTo>
                  <a:cubicBezTo>
                    <a:pt x="263" y="100"/>
                    <a:pt x="269" y="99"/>
                    <a:pt x="275" y="98"/>
                  </a:cubicBezTo>
                  <a:cubicBezTo>
                    <a:pt x="277" y="97"/>
                    <a:pt x="281" y="96"/>
                    <a:pt x="282" y="93"/>
                  </a:cubicBezTo>
                  <a:cubicBezTo>
                    <a:pt x="282" y="89"/>
                    <a:pt x="276" y="88"/>
                    <a:pt x="274" y="87"/>
                  </a:cubicBezTo>
                  <a:cubicBezTo>
                    <a:pt x="269" y="85"/>
                    <a:pt x="263" y="87"/>
                    <a:pt x="261" y="82"/>
                  </a:cubicBezTo>
                  <a:cubicBezTo>
                    <a:pt x="259" y="78"/>
                    <a:pt x="258" y="77"/>
                    <a:pt x="253" y="76"/>
                  </a:cubicBezTo>
                  <a:cubicBezTo>
                    <a:pt x="244" y="74"/>
                    <a:pt x="235" y="78"/>
                    <a:pt x="229" y="69"/>
                  </a:cubicBezTo>
                  <a:cubicBezTo>
                    <a:pt x="226" y="64"/>
                    <a:pt x="218" y="63"/>
                    <a:pt x="213" y="64"/>
                  </a:cubicBezTo>
                  <a:cubicBezTo>
                    <a:pt x="210" y="64"/>
                    <a:pt x="207" y="65"/>
                    <a:pt x="205" y="66"/>
                  </a:cubicBezTo>
                  <a:cubicBezTo>
                    <a:pt x="203" y="66"/>
                    <a:pt x="201" y="68"/>
                    <a:pt x="199" y="69"/>
                  </a:cubicBezTo>
                  <a:cubicBezTo>
                    <a:pt x="197" y="69"/>
                    <a:pt x="196" y="68"/>
                    <a:pt x="194" y="68"/>
                  </a:cubicBezTo>
                  <a:cubicBezTo>
                    <a:pt x="189" y="68"/>
                    <a:pt x="188" y="71"/>
                    <a:pt x="185" y="73"/>
                  </a:cubicBezTo>
                  <a:cubicBezTo>
                    <a:pt x="182" y="76"/>
                    <a:pt x="179" y="76"/>
                    <a:pt x="176" y="77"/>
                  </a:cubicBezTo>
                  <a:cubicBezTo>
                    <a:pt x="169" y="79"/>
                    <a:pt x="169" y="87"/>
                    <a:pt x="163" y="90"/>
                  </a:cubicBezTo>
                  <a:cubicBezTo>
                    <a:pt x="157" y="93"/>
                    <a:pt x="153" y="98"/>
                    <a:pt x="148" y="99"/>
                  </a:cubicBezTo>
                  <a:cubicBezTo>
                    <a:pt x="144" y="100"/>
                    <a:pt x="139" y="103"/>
                    <a:pt x="137" y="107"/>
                  </a:cubicBezTo>
                  <a:cubicBezTo>
                    <a:pt x="137" y="109"/>
                    <a:pt x="137" y="111"/>
                    <a:pt x="136" y="112"/>
                  </a:cubicBezTo>
                  <a:cubicBezTo>
                    <a:pt x="135" y="115"/>
                    <a:pt x="131" y="115"/>
                    <a:pt x="129" y="117"/>
                  </a:cubicBezTo>
                  <a:cubicBezTo>
                    <a:pt x="129" y="118"/>
                    <a:pt x="129" y="120"/>
                    <a:pt x="128" y="121"/>
                  </a:cubicBezTo>
                  <a:cubicBezTo>
                    <a:pt x="127" y="123"/>
                    <a:pt x="123" y="122"/>
                    <a:pt x="121" y="124"/>
                  </a:cubicBezTo>
                  <a:cubicBezTo>
                    <a:pt x="118" y="125"/>
                    <a:pt x="116" y="128"/>
                    <a:pt x="113" y="129"/>
                  </a:cubicBezTo>
                  <a:cubicBezTo>
                    <a:pt x="109" y="131"/>
                    <a:pt x="107" y="133"/>
                    <a:pt x="107" y="137"/>
                  </a:cubicBezTo>
                  <a:cubicBezTo>
                    <a:pt x="107" y="139"/>
                    <a:pt x="108" y="142"/>
                    <a:pt x="108" y="144"/>
                  </a:cubicBezTo>
                  <a:cubicBezTo>
                    <a:pt x="108" y="148"/>
                    <a:pt x="108" y="147"/>
                    <a:pt x="110" y="149"/>
                  </a:cubicBezTo>
                  <a:cubicBezTo>
                    <a:pt x="112" y="150"/>
                    <a:pt x="112" y="152"/>
                    <a:pt x="113" y="154"/>
                  </a:cubicBezTo>
                  <a:cubicBezTo>
                    <a:pt x="115" y="157"/>
                    <a:pt x="118" y="159"/>
                    <a:pt x="121" y="158"/>
                  </a:cubicBezTo>
                  <a:cubicBezTo>
                    <a:pt x="127" y="157"/>
                    <a:pt x="127" y="151"/>
                    <a:pt x="132" y="148"/>
                  </a:cubicBezTo>
                  <a:cubicBezTo>
                    <a:pt x="136" y="146"/>
                    <a:pt x="137" y="150"/>
                    <a:pt x="137" y="153"/>
                  </a:cubicBezTo>
                  <a:cubicBezTo>
                    <a:pt x="138" y="154"/>
                    <a:pt x="138" y="157"/>
                    <a:pt x="138" y="157"/>
                  </a:cubicBezTo>
                  <a:cubicBezTo>
                    <a:pt x="140" y="159"/>
                    <a:pt x="143" y="159"/>
                    <a:pt x="144" y="162"/>
                  </a:cubicBezTo>
                  <a:cubicBezTo>
                    <a:pt x="145" y="165"/>
                    <a:pt x="143" y="170"/>
                    <a:pt x="145" y="173"/>
                  </a:cubicBezTo>
                  <a:cubicBezTo>
                    <a:pt x="146" y="173"/>
                    <a:pt x="150" y="175"/>
                    <a:pt x="151" y="175"/>
                  </a:cubicBezTo>
                  <a:cubicBezTo>
                    <a:pt x="153" y="175"/>
                    <a:pt x="155" y="174"/>
                    <a:pt x="156" y="172"/>
                  </a:cubicBezTo>
                  <a:cubicBezTo>
                    <a:pt x="158" y="171"/>
                    <a:pt x="160" y="170"/>
                    <a:pt x="161" y="168"/>
                  </a:cubicBezTo>
                  <a:cubicBezTo>
                    <a:pt x="161" y="166"/>
                    <a:pt x="160" y="166"/>
                    <a:pt x="160" y="164"/>
                  </a:cubicBezTo>
                  <a:cubicBezTo>
                    <a:pt x="159" y="160"/>
                    <a:pt x="164" y="158"/>
                    <a:pt x="166" y="155"/>
                  </a:cubicBezTo>
                  <a:cubicBezTo>
                    <a:pt x="168" y="152"/>
                    <a:pt x="170" y="146"/>
                    <a:pt x="170" y="143"/>
                  </a:cubicBezTo>
                  <a:cubicBezTo>
                    <a:pt x="169" y="140"/>
                    <a:pt x="165" y="141"/>
                    <a:pt x="165" y="137"/>
                  </a:cubicBezTo>
                  <a:cubicBezTo>
                    <a:pt x="164" y="132"/>
                    <a:pt x="167" y="128"/>
                    <a:pt x="171" y="126"/>
                  </a:cubicBezTo>
                  <a:cubicBezTo>
                    <a:pt x="173" y="125"/>
                    <a:pt x="176" y="124"/>
                    <a:pt x="177" y="122"/>
                  </a:cubicBezTo>
                  <a:cubicBezTo>
                    <a:pt x="178" y="120"/>
                    <a:pt x="176" y="117"/>
                    <a:pt x="177" y="116"/>
                  </a:cubicBezTo>
                  <a:cubicBezTo>
                    <a:pt x="179" y="114"/>
                    <a:pt x="182" y="113"/>
                    <a:pt x="183" y="112"/>
                  </a:cubicBezTo>
                  <a:cubicBezTo>
                    <a:pt x="186" y="110"/>
                    <a:pt x="186" y="108"/>
                    <a:pt x="187" y="105"/>
                  </a:cubicBezTo>
                  <a:cubicBezTo>
                    <a:pt x="189" y="103"/>
                    <a:pt x="191" y="102"/>
                    <a:pt x="194" y="102"/>
                  </a:cubicBezTo>
                  <a:cubicBezTo>
                    <a:pt x="195" y="102"/>
                    <a:pt x="196" y="102"/>
                    <a:pt x="197" y="103"/>
                  </a:cubicBezTo>
                  <a:cubicBezTo>
                    <a:pt x="198" y="103"/>
                    <a:pt x="199" y="105"/>
                    <a:pt x="200" y="105"/>
                  </a:cubicBezTo>
                  <a:cubicBezTo>
                    <a:pt x="201" y="106"/>
                    <a:pt x="202" y="105"/>
                    <a:pt x="203" y="106"/>
                  </a:cubicBezTo>
                  <a:cubicBezTo>
                    <a:pt x="210" y="111"/>
                    <a:pt x="197" y="116"/>
                    <a:pt x="195" y="118"/>
                  </a:cubicBezTo>
                  <a:cubicBezTo>
                    <a:pt x="192" y="120"/>
                    <a:pt x="188" y="122"/>
                    <a:pt x="187" y="125"/>
                  </a:cubicBezTo>
                  <a:cubicBezTo>
                    <a:pt x="186" y="127"/>
                    <a:pt x="188" y="129"/>
                    <a:pt x="187" y="130"/>
                  </a:cubicBezTo>
                  <a:cubicBezTo>
                    <a:pt x="186" y="133"/>
                    <a:pt x="183" y="134"/>
                    <a:pt x="184" y="137"/>
                  </a:cubicBezTo>
                  <a:cubicBezTo>
                    <a:pt x="185" y="139"/>
                    <a:pt x="187" y="140"/>
                    <a:pt x="187" y="142"/>
                  </a:cubicBezTo>
                  <a:cubicBezTo>
                    <a:pt x="193" y="144"/>
                    <a:pt x="195" y="145"/>
                    <a:pt x="201" y="142"/>
                  </a:cubicBezTo>
                  <a:cubicBezTo>
                    <a:pt x="205" y="140"/>
                    <a:pt x="206" y="142"/>
                    <a:pt x="210" y="142"/>
                  </a:cubicBezTo>
                  <a:cubicBezTo>
                    <a:pt x="214" y="142"/>
                    <a:pt x="228" y="141"/>
                    <a:pt x="224" y="147"/>
                  </a:cubicBezTo>
                  <a:cubicBezTo>
                    <a:pt x="223" y="151"/>
                    <a:pt x="216" y="152"/>
                    <a:pt x="212" y="150"/>
                  </a:cubicBezTo>
                  <a:cubicBezTo>
                    <a:pt x="210" y="149"/>
                    <a:pt x="210" y="148"/>
                    <a:pt x="207" y="148"/>
                  </a:cubicBezTo>
                  <a:cubicBezTo>
                    <a:pt x="205" y="148"/>
                    <a:pt x="203" y="148"/>
                    <a:pt x="201" y="148"/>
                  </a:cubicBezTo>
                  <a:cubicBezTo>
                    <a:pt x="195" y="149"/>
                    <a:pt x="196" y="153"/>
                    <a:pt x="200" y="156"/>
                  </a:cubicBezTo>
                  <a:cubicBezTo>
                    <a:pt x="204" y="159"/>
                    <a:pt x="204" y="165"/>
                    <a:pt x="200" y="168"/>
                  </a:cubicBezTo>
                  <a:cubicBezTo>
                    <a:pt x="199" y="169"/>
                    <a:pt x="196" y="169"/>
                    <a:pt x="195" y="168"/>
                  </a:cubicBezTo>
                  <a:cubicBezTo>
                    <a:pt x="192" y="167"/>
                    <a:pt x="194" y="164"/>
                    <a:pt x="193" y="162"/>
                  </a:cubicBezTo>
                  <a:cubicBezTo>
                    <a:pt x="190" y="158"/>
                    <a:pt x="186" y="162"/>
                    <a:pt x="185" y="165"/>
                  </a:cubicBezTo>
                  <a:cubicBezTo>
                    <a:pt x="185" y="168"/>
                    <a:pt x="187" y="171"/>
                    <a:pt x="185" y="174"/>
                  </a:cubicBezTo>
                  <a:cubicBezTo>
                    <a:pt x="183" y="177"/>
                    <a:pt x="179" y="178"/>
                    <a:pt x="176" y="179"/>
                  </a:cubicBezTo>
                  <a:cubicBezTo>
                    <a:pt x="173" y="181"/>
                    <a:pt x="170" y="182"/>
                    <a:pt x="166" y="181"/>
                  </a:cubicBezTo>
                  <a:cubicBezTo>
                    <a:pt x="164" y="181"/>
                    <a:pt x="162" y="180"/>
                    <a:pt x="159" y="181"/>
                  </a:cubicBezTo>
                  <a:cubicBezTo>
                    <a:pt x="157" y="182"/>
                    <a:pt x="156" y="184"/>
                    <a:pt x="154" y="184"/>
                  </a:cubicBezTo>
                  <a:cubicBezTo>
                    <a:pt x="152" y="185"/>
                    <a:pt x="149" y="185"/>
                    <a:pt x="147" y="185"/>
                  </a:cubicBezTo>
                  <a:cubicBezTo>
                    <a:pt x="145" y="184"/>
                    <a:pt x="144" y="183"/>
                    <a:pt x="142" y="183"/>
                  </a:cubicBezTo>
                  <a:cubicBezTo>
                    <a:pt x="139" y="183"/>
                    <a:pt x="135" y="186"/>
                    <a:pt x="132" y="184"/>
                  </a:cubicBezTo>
                  <a:cubicBezTo>
                    <a:pt x="131" y="183"/>
                    <a:pt x="129" y="178"/>
                    <a:pt x="129" y="176"/>
                  </a:cubicBezTo>
                  <a:cubicBezTo>
                    <a:pt x="129" y="173"/>
                    <a:pt x="130" y="175"/>
                    <a:pt x="131" y="173"/>
                  </a:cubicBezTo>
                  <a:cubicBezTo>
                    <a:pt x="131" y="172"/>
                    <a:pt x="132" y="172"/>
                    <a:pt x="131" y="171"/>
                  </a:cubicBezTo>
                  <a:cubicBezTo>
                    <a:pt x="130" y="170"/>
                    <a:pt x="128" y="171"/>
                    <a:pt x="127" y="171"/>
                  </a:cubicBezTo>
                  <a:cubicBezTo>
                    <a:pt x="125" y="173"/>
                    <a:pt x="125" y="175"/>
                    <a:pt x="124" y="177"/>
                  </a:cubicBezTo>
                  <a:cubicBezTo>
                    <a:pt x="124" y="178"/>
                    <a:pt x="123" y="179"/>
                    <a:pt x="123" y="181"/>
                  </a:cubicBezTo>
                  <a:cubicBezTo>
                    <a:pt x="123" y="182"/>
                    <a:pt x="124" y="183"/>
                    <a:pt x="124" y="184"/>
                  </a:cubicBezTo>
                  <a:cubicBezTo>
                    <a:pt x="123" y="186"/>
                    <a:pt x="122" y="185"/>
                    <a:pt x="121" y="187"/>
                  </a:cubicBezTo>
                  <a:cubicBezTo>
                    <a:pt x="120" y="188"/>
                    <a:pt x="119" y="189"/>
                    <a:pt x="118" y="190"/>
                  </a:cubicBezTo>
                  <a:cubicBezTo>
                    <a:pt x="116" y="190"/>
                    <a:pt x="114" y="188"/>
                    <a:pt x="112" y="189"/>
                  </a:cubicBezTo>
                  <a:cubicBezTo>
                    <a:pt x="108" y="190"/>
                    <a:pt x="106" y="196"/>
                    <a:pt x="103" y="198"/>
                  </a:cubicBezTo>
                  <a:cubicBezTo>
                    <a:pt x="101" y="200"/>
                    <a:pt x="98" y="201"/>
                    <a:pt x="95" y="202"/>
                  </a:cubicBezTo>
                  <a:cubicBezTo>
                    <a:pt x="93" y="203"/>
                    <a:pt x="91" y="203"/>
                    <a:pt x="89" y="204"/>
                  </a:cubicBezTo>
                  <a:cubicBezTo>
                    <a:pt x="86" y="205"/>
                    <a:pt x="87" y="207"/>
                    <a:pt x="85" y="210"/>
                  </a:cubicBezTo>
                  <a:cubicBezTo>
                    <a:pt x="84" y="211"/>
                    <a:pt x="80" y="214"/>
                    <a:pt x="79" y="213"/>
                  </a:cubicBezTo>
                  <a:cubicBezTo>
                    <a:pt x="77" y="212"/>
                    <a:pt x="78" y="209"/>
                    <a:pt x="77" y="209"/>
                  </a:cubicBezTo>
                  <a:cubicBezTo>
                    <a:pt x="72" y="207"/>
                    <a:pt x="76" y="215"/>
                    <a:pt x="74" y="216"/>
                  </a:cubicBezTo>
                  <a:cubicBezTo>
                    <a:pt x="72" y="217"/>
                    <a:pt x="70" y="216"/>
                    <a:pt x="68" y="215"/>
                  </a:cubicBezTo>
                  <a:cubicBezTo>
                    <a:pt x="66" y="215"/>
                    <a:pt x="64" y="216"/>
                    <a:pt x="62" y="216"/>
                  </a:cubicBezTo>
                  <a:cubicBezTo>
                    <a:pt x="60" y="222"/>
                    <a:pt x="72" y="226"/>
                    <a:pt x="75" y="229"/>
                  </a:cubicBezTo>
                  <a:cubicBezTo>
                    <a:pt x="77" y="234"/>
                    <a:pt x="77" y="242"/>
                    <a:pt x="71" y="242"/>
                  </a:cubicBezTo>
                  <a:cubicBezTo>
                    <a:pt x="66" y="243"/>
                    <a:pt x="61" y="243"/>
                    <a:pt x="57" y="244"/>
                  </a:cubicBezTo>
                  <a:cubicBezTo>
                    <a:pt x="54" y="245"/>
                    <a:pt x="53" y="247"/>
                    <a:pt x="50" y="247"/>
                  </a:cubicBezTo>
                  <a:cubicBezTo>
                    <a:pt x="46" y="246"/>
                    <a:pt x="44" y="244"/>
                    <a:pt x="42" y="248"/>
                  </a:cubicBezTo>
                  <a:cubicBezTo>
                    <a:pt x="41" y="250"/>
                    <a:pt x="41" y="252"/>
                    <a:pt x="41" y="254"/>
                  </a:cubicBezTo>
                  <a:cubicBezTo>
                    <a:pt x="40" y="257"/>
                    <a:pt x="39" y="260"/>
                    <a:pt x="39" y="263"/>
                  </a:cubicBezTo>
                  <a:cubicBezTo>
                    <a:pt x="39" y="266"/>
                    <a:pt x="40" y="267"/>
                    <a:pt x="41" y="270"/>
                  </a:cubicBezTo>
                  <a:cubicBezTo>
                    <a:pt x="41" y="272"/>
                    <a:pt x="40" y="276"/>
                    <a:pt x="41" y="278"/>
                  </a:cubicBezTo>
                  <a:cubicBezTo>
                    <a:pt x="42" y="280"/>
                    <a:pt x="46" y="281"/>
                    <a:pt x="48" y="280"/>
                  </a:cubicBezTo>
                  <a:cubicBezTo>
                    <a:pt x="49" y="280"/>
                    <a:pt x="50" y="280"/>
                    <a:pt x="51" y="280"/>
                  </a:cubicBezTo>
                  <a:cubicBezTo>
                    <a:pt x="52" y="280"/>
                    <a:pt x="52" y="281"/>
                    <a:pt x="52" y="281"/>
                  </a:cubicBezTo>
                  <a:cubicBezTo>
                    <a:pt x="55" y="282"/>
                    <a:pt x="55" y="281"/>
                    <a:pt x="57" y="281"/>
                  </a:cubicBezTo>
                  <a:cubicBezTo>
                    <a:pt x="60" y="281"/>
                    <a:pt x="63" y="282"/>
                    <a:pt x="66" y="282"/>
                  </a:cubicBezTo>
                  <a:cubicBezTo>
                    <a:pt x="71" y="281"/>
                    <a:pt x="74" y="279"/>
                    <a:pt x="78" y="277"/>
                  </a:cubicBezTo>
                  <a:cubicBezTo>
                    <a:pt x="79" y="276"/>
                    <a:pt x="83" y="274"/>
                    <a:pt x="83" y="273"/>
                  </a:cubicBezTo>
                  <a:cubicBezTo>
                    <a:pt x="84" y="271"/>
                    <a:pt x="81" y="270"/>
                    <a:pt x="81" y="268"/>
                  </a:cubicBezTo>
                  <a:cubicBezTo>
                    <a:pt x="80" y="263"/>
                    <a:pt x="87" y="264"/>
                    <a:pt x="89" y="261"/>
                  </a:cubicBezTo>
                  <a:cubicBezTo>
                    <a:pt x="90" y="260"/>
                    <a:pt x="90" y="258"/>
                    <a:pt x="91" y="257"/>
                  </a:cubicBezTo>
                  <a:cubicBezTo>
                    <a:pt x="93" y="256"/>
                    <a:pt x="94" y="256"/>
                    <a:pt x="95" y="256"/>
                  </a:cubicBezTo>
                  <a:cubicBezTo>
                    <a:pt x="95" y="255"/>
                    <a:pt x="97" y="255"/>
                    <a:pt x="97" y="254"/>
                  </a:cubicBezTo>
                  <a:cubicBezTo>
                    <a:pt x="99" y="250"/>
                    <a:pt x="93" y="247"/>
                    <a:pt x="100" y="246"/>
                  </a:cubicBezTo>
                  <a:cubicBezTo>
                    <a:pt x="102" y="246"/>
                    <a:pt x="103" y="248"/>
                    <a:pt x="105" y="248"/>
                  </a:cubicBezTo>
                  <a:cubicBezTo>
                    <a:pt x="107" y="248"/>
                    <a:pt x="110" y="245"/>
                    <a:pt x="111" y="245"/>
                  </a:cubicBezTo>
                  <a:cubicBezTo>
                    <a:pt x="114" y="243"/>
                    <a:pt x="114" y="244"/>
                    <a:pt x="118" y="244"/>
                  </a:cubicBezTo>
                  <a:cubicBezTo>
                    <a:pt x="120" y="244"/>
                    <a:pt x="121" y="244"/>
                    <a:pt x="123" y="242"/>
                  </a:cubicBezTo>
                  <a:cubicBezTo>
                    <a:pt x="126" y="241"/>
                    <a:pt x="129" y="239"/>
                    <a:pt x="131" y="243"/>
                  </a:cubicBezTo>
                  <a:cubicBezTo>
                    <a:pt x="132" y="245"/>
                    <a:pt x="132" y="248"/>
                    <a:pt x="135" y="249"/>
                  </a:cubicBezTo>
                  <a:cubicBezTo>
                    <a:pt x="136" y="250"/>
                    <a:pt x="137" y="249"/>
                    <a:pt x="138" y="249"/>
                  </a:cubicBezTo>
                  <a:cubicBezTo>
                    <a:pt x="139" y="250"/>
                    <a:pt x="139" y="252"/>
                    <a:pt x="140" y="253"/>
                  </a:cubicBezTo>
                  <a:cubicBezTo>
                    <a:pt x="141" y="255"/>
                    <a:pt x="144" y="257"/>
                    <a:pt x="146" y="258"/>
                  </a:cubicBezTo>
                  <a:cubicBezTo>
                    <a:pt x="148" y="259"/>
                    <a:pt x="151" y="258"/>
                    <a:pt x="153" y="260"/>
                  </a:cubicBezTo>
                  <a:cubicBezTo>
                    <a:pt x="153" y="261"/>
                    <a:pt x="153" y="263"/>
                    <a:pt x="153" y="264"/>
                  </a:cubicBezTo>
                  <a:cubicBezTo>
                    <a:pt x="154" y="265"/>
                    <a:pt x="157" y="267"/>
                    <a:pt x="158" y="268"/>
                  </a:cubicBezTo>
                  <a:cubicBezTo>
                    <a:pt x="159" y="269"/>
                    <a:pt x="160" y="268"/>
                    <a:pt x="161" y="271"/>
                  </a:cubicBezTo>
                  <a:cubicBezTo>
                    <a:pt x="161" y="272"/>
                    <a:pt x="160" y="275"/>
                    <a:pt x="160" y="276"/>
                  </a:cubicBezTo>
                  <a:cubicBezTo>
                    <a:pt x="163" y="278"/>
                    <a:pt x="163" y="278"/>
                    <a:pt x="165" y="275"/>
                  </a:cubicBezTo>
                  <a:cubicBezTo>
                    <a:pt x="166" y="274"/>
                    <a:pt x="167" y="272"/>
                    <a:pt x="167" y="271"/>
                  </a:cubicBezTo>
                  <a:cubicBezTo>
                    <a:pt x="166" y="269"/>
                    <a:pt x="164" y="269"/>
                    <a:pt x="163" y="267"/>
                  </a:cubicBezTo>
                  <a:cubicBezTo>
                    <a:pt x="159" y="262"/>
                    <a:pt x="170" y="267"/>
                    <a:pt x="171" y="263"/>
                  </a:cubicBezTo>
                  <a:cubicBezTo>
                    <a:pt x="172" y="259"/>
                    <a:pt x="160" y="257"/>
                    <a:pt x="158" y="256"/>
                  </a:cubicBezTo>
                  <a:cubicBezTo>
                    <a:pt x="156" y="256"/>
                    <a:pt x="153" y="256"/>
                    <a:pt x="152" y="255"/>
                  </a:cubicBezTo>
                  <a:cubicBezTo>
                    <a:pt x="151" y="254"/>
                    <a:pt x="151" y="252"/>
                    <a:pt x="151" y="250"/>
                  </a:cubicBezTo>
                  <a:cubicBezTo>
                    <a:pt x="150" y="247"/>
                    <a:pt x="148" y="248"/>
                    <a:pt x="146" y="246"/>
                  </a:cubicBezTo>
                  <a:cubicBezTo>
                    <a:pt x="143" y="243"/>
                    <a:pt x="142" y="240"/>
                    <a:pt x="143" y="237"/>
                  </a:cubicBezTo>
                  <a:cubicBezTo>
                    <a:pt x="143" y="233"/>
                    <a:pt x="147" y="232"/>
                    <a:pt x="151" y="234"/>
                  </a:cubicBezTo>
                  <a:cubicBezTo>
                    <a:pt x="156" y="236"/>
                    <a:pt x="158" y="243"/>
                    <a:pt x="163" y="245"/>
                  </a:cubicBezTo>
                  <a:cubicBezTo>
                    <a:pt x="166" y="246"/>
                    <a:pt x="166" y="245"/>
                    <a:pt x="168" y="247"/>
                  </a:cubicBezTo>
                  <a:cubicBezTo>
                    <a:pt x="169" y="249"/>
                    <a:pt x="170" y="250"/>
                    <a:pt x="171" y="251"/>
                  </a:cubicBezTo>
                  <a:cubicBezTo>
                    <a:pt x="172" y="252"/>
                    <a:pt x="174" y="253"/>
                    <a:pt x="174" y="254"/>
                  </a:cubicBezTo>
                  <a:cubicBezTo>
                    <a:pt x="175" y="255"/>
                    <a:pt x="175" y="256"/>
                    <a:pt x="175" y="257"/>
                  </a:cubicBezTo>
                  <a:cubicBezTo>
                    <a:pt x="176" y="258"/>
                    <a:pt x="177" y="258"/>
                    <a:pt x="177" y="258"/>
                  </a:cubicBezTo>
                  <a:cubicBezTo>
                    <a:pt x="180" y="263"/>
                    <a:pt x="176" y="268"/>
                    <a:pt x="180" y="272"/>
                  </a:cubicBezTo>
                  <a:cubicBezTo>
                    <a:pt x="182" y="274"/>
                    <a:pt x="185" y="274"/>
                    <a:pt x="186" y="277"/>
                  </a:cubicBezTo>
                  <a:cubicBezTo>
                    <a:pt x="187" y="278"/>
                    <a:pt x="186" y="279"/>
                    <a:pt x="187" y="280"/>
                  </a:cubicBezTo>
                  <a:cubicBezTo>
                    <a:pt x="187" y="280"/>
                    <a:pt x="190" y="282"/>
                    <a:pt x="191" y="282"/>
                  </a:cubicBezTo>
                  <a:cubicBezTo>
                    <a:pt x="196" y="284"/>
                    <a:pt x="196" y="279"/>
                    <a:pt x="195" y="276"/>
                  </a:cubicBezTo>
                  <a:cubicBezTo>
                    <a:pt x="194" y="272"/>
                    <a:pt x="190" y="272"/>
                    <a:pt x="192" y="267"/>
                  </a:cubicBezTo>
                  <a:cubicBezTo>
                    <a:pt x="193" y="266"/>
                    <a:pt x="194" y="265"/>
                    <a:pt x="195" y="264"/>
                  </a:cubicBezTo>
                  <a:cubicBezTo>
                    <a:pt x="195" y="262"/>
                    <a:pt x="194" y="261"/>
                    <a:pt x="196" y="259"/>
                  </a:cubicBezTo>
                  <a:cubicBezTo>
                    <a:pt x="199" y="257"/>
                    <a:pt x="202" y="260"/>
                    <a:pt x="204" y="261"/>
                  </a:cubicBezTo>
                  <a:cubicBezTo>
                    <a:pt x="206" y="261"/>
                    <a:pt x="207" y="261"/>
                    <a:pt x="208" y="263"/>
                  </a:cubicBezTo>
                  <a:cubicBezTo>
                    <a:pt x="209" y="264"/>
                    <a:pt x="212" y="266"/>
                    <a:pt x="212" y="268"/>
                  </a:cubicBezTo>
                  <a:cubicBezTo>
                    <a:pt x="212" y="270"/>
                    <a:pt x="210" y="271"/>
                    <a:pt x="210" y="273"/>
                  </a:cubicBezTo>
                  <a:cubicBezTo>
                    <a:pt x="210" y="274"/>
                    <a:pt x="211" y="274"/>
                    <a:pt x="212" y="275"/>
                  </a:cubicBezTo>
                  <a:cubicBezTo>
                    <a:pt x="212" y="277"/>
                    <a:pt x="212" y="278"/>
                    <a:pt x="212" y="279"/>
                  </a:cubicBezTo>
                  <a:cubicBezTo>
                    <a:pt x="215" y="281"/>
                    <a:pt x="219" y="281"/>
                    <a:pt x="222" y="282"/>
                  </a:cubicBezTo>
                  <a:cubicBezTo>
                    <a:pt x="226" y="283"/>
                    <a:pt x="228" y="284"/>
                    <a:pt x="231" y="286"/>
                  </a:cubicBezTo>
                  <a:cubicBezTo>
                    <a:pt x="236" y="288"/>
                    <a:pt x="236" y="289"/>
                    <a:pt x="241" y="287"/>
                  </a:cubicBezTo>
                  <a:cubicBezTo>
                    <a:pt x="245" y="285"/>
                    <a:pt x="247" y="286"/>
                    <a:pt x="251" y="286"/>
                  </a:cubicBezTo>
                  <a:cubicBezTo>
                    <a:pt x="253" y="286"/>
                    <a:pt x="258" y="284"/>
                    <a:pt x="259" y="286"/>
                  </a:cubicBezTo>
                  <a:cubicBezTo>
                    <a:pt x="261" y="288"/>
                    <a:pt x="256" y="294"/>
                    <a:pt x="255" y="295"/>
                  </a:cubicBezTo>
                  <a:cubicBezTo>
                    <a:pt x="253" y="298"/>
                    <a:pt x="252" y="299"/>
                    <a:pt x="252" y="303"/>
                  </a:cubicBezTo>
                  <a:cubicBezTo>
                    <a:pt x="253" y="307"/>
                    <a:pt x="253" y="309"/>
                    <a:pt x="249" y="312"/>
                  </a:cubicBezTo>
                  <a:cubicBezTo>
                    <a:pt x="245" y="314"/>
                    <a:pt x="246" y="313"/>
                    <a:pt x="243" y="311"/>
                  </a:cubicBezTo>
                  <a:cubicBezTo>
                    <a:pt x="241" y="311"/>
                    <a:pt x="239" y="312"/>
                    <a:pt x="238" y="311"/>
                  </a:cubicBezTo>
                  <a:cubicBezTo>
                    <a:pt x="233" y="311"/>
                    <a:pt x="229" y="309"/>
                    <a:pt x="224" y="310"/>
                  </a:cubicBezTo>
                  <a:cubicBezTo>
                    <a:pt x="222" y="310"/>
                    <a:pt x="220" y="311"/>
                    <a:pt x="217" y="310"/>
                  </a:cubicBezTo>
                  <a:cubicBezTo>
                    <a:pt x="215" y="310"/>
                    <a:pt x="213" y="309"/>
                    <a:pt x="210" y="309"/>
                  </a:cubicBezTo>
                  <a:cubicBezTo>
                    <a:pt x="208" y="309"/>
                    <a:pt x="206" y="310"/>
                    <a:pt x="204" y="310"/>
                  </a:cubicBezTo>
                  <a:cubicBezTo>
                    <a:pt x="201" y="309"/>
                    <a:pt x="200" y="308"/>
                    <a:pt x="198" y="308"/>
                  </a:cubicBezTo>
                  <a:cubicBezTo>
                    <a:pt x="196" y="307"/>
                    <a:pt x="196" y="308"/>
                    <a:pt x="195" y="307"/>
                  </a:cubicBezTo>
                  <a:cubicBezTo>
                    <a:pt x="194" y="306"/>
                    <a:pt x="194" y="304"/>
                    <a:pt x="193" y="303"/>
                  </a:cubicBezTo>
                  <a:cubicBezTo>
                    <a:pt x="190" y="302"/>
                    <a:pt x="185" y="303"/>
                    <a:pt x="183" y="304"/>
                  </a:cubicBezTo>
                  <a:cubicBezTo>
                    <a:pt x="178" y="309"/>
                    <a:pt x="184" y="316"/>
                    <a:pt x="174" y="316"/>
                  </a:cubicBezTo>
                  <a:cubicBezTo>
                    <a:pt x="171" y="316"/>
                    <a:pt x="169" y="315"/>
                    <a:pt x="166" y="314"/>
                  </a:cubicBezTo>
                  <a:cubicBezTo>
                    <a:pt x="165" y="312"/>
                    <a:pt x="164" y="312"/>
                    <a:pt x="162" y="311"/>
                  </a:cubicBezTo>
                  <a:cubicBezTo>
                    <a:pt x="160" y="310"/>
                    <a:pt x="159" y="309"/>
                    <a:pt x="158" y="308"/>
                  </a:cubicBezTo>
                  <a:cubicBezTo>
                    <a:pt x="155" y="307"/>
                    <a:pt x="151" y="307"/>
                    <a:pt x="148" y="306"/>
                  </a:cubicBezTo>
                  <a:cubicBezTo>
                    <a:pt x="146" y="305"/>
                    <a:pt x="143" y="305"/>
                    <a:pt x="140" y="304"/>
                  </a:cubicBezTo>
                  <a:cubicBezTo>
                    <a:pt x="138" y="304"/>
                    <a:pt x="137" y="302"/>
                    <a:pt x="135" y="301"/>
                  </a:cubicBezTo>
                  <a:cubicBezTo>
                    <a:pt x="134" y="300"/>
                    <a:pt x="133" y="300"/>
                    <a:pt x="132" y="300"/>
                  </a:cubicBezTo>
                  <a:cubicBezTo>
                    <a:pt x="127" y="298"/>
                    <a:pt x="130" y="296"/>
                    <a:pt x="133" y="293"/>
                  </a:cubicBezTo>
                  <a:cubicBezTo>
                    <a:pt x="134" y="290"/>
                    <a:pt x="135" y="283"/>
                    <a:pt x="132" y="281"/>
                  </a:cubicBezTo>
                  <a:cubicBezTo>
                    <a:pt x="130" y="280"/>
                    <a:pt x="127" y="280"/>
                    <a:pt x="126" y="280"/>
                  </a:cubicBezTo>
                  <a:cubicBezTo>
                    <a:pt x="123" y="281"/>
                    <a:pt x="121" y="283"/>
                    <a:pt x="118" y="284"/>
                  </a:cubicBezTo>
                  <a:cubicBezTo>
                    <a:pt x="116" y="284"/>
                    <a:pt x="114" y="284"/>
                    <a:pt x="112" y="283"/>
                  </a:cubicBezTo>
                  <a:cubicBezTo>
                    <a:pt x="109" y="282"/>
                    <a:pt x="109" y="282"/>
                    <a:pt x="106" y="282"/>
                  </a:cubicBezTo>
                  <a:cubicBezTo>
                    <a:pt x="105" y="283"/>
                    <a:pt x="103" y="283"/>
                    <a:pt x="101" y="283"/>
                  </a:cubicBezTo>
                  <a:cubicBezTo>
                    <a:pt x="99" y="283"/>
                    <a:pt x="99" y="282"/>
                    <a:pt x="97" y="282"/>
                  </a:cubicBezTo>
                  <a:cubicBezTo>
                    <a:pt x="95" y="282"/>
                    <a:pt x="94" y="283"/>
                    <a:pt x="93" y="283"/>
                  </a:cubicBezTo>
                  <a:cubicBezTo>
                    <a:pt x="91" y="284"/>
                    <a:pt x="89" y="283"/>
                    <a:pt x="88" y="284"/>
                  </a:cubicBezTo>
                  <a:cubicBezTo>
                    <a:pt x="85" y="284"/>
                    <a:pt x="86" y="287"/>
                    <a:pt x="85" y="288"/>
                  </a:cubicBezTo>
                  <a:cubicBezTo>
                    <a:pt x="83" y="290"/>
                    <a:pt x="80" y="290"/>
                    <a:pt x="78" y="290"/>
                  </a:cubicBezTo>
                  <a:cubicBezTo>
                    <a:pt x="77" y="290"/>
                    <a:pt x="75" y="291"/>
                    <a:pt x="73" y="291"/>
                  </a:cubicBezTo>
                  <a:cubicBezTo>
                    <a:pt x="71" y="291"/>
                    <a:pt x="70" y="290"/>
                    <a:pt x="68" y="290"/>
                  </a:cubicBezTo>
                  <a:cubicBezTo>
                    <a:pt x="66" y="290"/>
                    <a:pt x="65" y="290"/>
                    <a:pt x="63" y="290"/>
                  </a:cubicBezTo>
                  <a:cubicBezTo>
                    <a:pt x="61" y="289"/>
                    <a:pt x="61" y="288"/>
                    <a:pt x="59" y="287"/>
                  </a:cubicBezTo>
                  <a:cubicBezTo>
                    <a:pt x="52" y="283"/>
                    <a:pt x="53" y="294"/>
                    <a:pt x="52" y="297"/>
                  </a:cubicBezTo>
                  <a:cubicBezTo>
                    <a:pt x="50" y="300"/>
                    <a:pt x="46" y="300"/>
                    <a:pt x="43" y="302"/>
                  </a:cubicBezTo>
                  <a:cubicBezTo>
                    <a:pt x="39" y="305"/>
                    <a:pt x="39" y="308"/>
                    <a:pt x="38" y="312"/>
                  </a:cubicBezTo>
                  <a:cubicBezTo>
                    <a:pt x="37" y="315"/>
                    <a:pt x="36" y="317"/>
                    <a:pt x="35" y="319"/>
                  </a:cubicBezTo>
                  <a:cubicBezTo>
                    <a:pt x="33" y="323"/>
                    <a:pt x="33" y="325"/>
                    <a:pt x="30" y="327"/>
                  </a:cubicBezTo>
                  <a:cubicBezTo>
                    <a:pt x="27" y="328"/>
                    <a:pt x="25" y="327"/>
                    <a:pt x="23" y="328"/>
                  </a:cubicBezTo>
                  <a:cubicBezTo>
                    <a:pt x="19" y="329"/>
                    <a:pt x="18" y="332"/>
                    <a:pt x="15" y="335"/>
                  </a:cubicBezTo>
                  <a:cubicBezTo>
                    <a:pt x="12" y="338"/>
                    <a:pt x="10" y="336"/>
                    <a:pt x="10" y="340"/>
                  </a:cubicBezTo>
                  <a:cubicBezTo>
                    <a:pt x="9" y="344"/>
                    <a:pt x="8" y="347"/>
                    <a:pt x="6" y="350"/>
                  </a:cubicBezTo>
                  <a:cubicBezTo>
                    <a:pt x="4" y="353"/>
                    <a:pt x="4" y="354"/>
                    <a:pt x="3" y="357"/>
                  </a:cubicBezTo>
                  <a:cubicBezTo>
                    <a:pt x="3" y="361"/>
                    <a:pt x="3" y="361"/>
                    <a:pt x="4" y="365"/>
                  </a:cubicBezTo>
                  <a:cubicBezTo>
                    <a:pt x="5" y="368"/>
                    <a:pt x="4" y="371"/>
                    <a:pt x="4" y="374"/>
                  </a:cubicBezTo>
                  <a:cubicBezTo>
                    <a:pt x="4" y="376"/>
                    <a:pt x="5" y="377"/>
                    <a:pt x="5" y="378"/>
                  </a:cubicBezTo>
                  <a:cubicBezTo>
                    <a:pt x="4" y="380"/>
                    <a:pt x="3" y="382"/>
                    <a:pt x="3" y="383"/>
                  </a:cubicBezTo>
                  <a:cubicBezTo>
                    <a:pt x="3" y="385"/>
                    <a:pt x="3" y="387"/>
                    <a:pt x="3" y="389"/>
                  </a:cubicBezTo>
                  <a:cubicBezTo>
                    <a:pt x="3" y="391"/>
                    <a:pt x="2" y="390"/>
                    <a:pt x="2" y="391"/>
                  </a:cubicBezTo>
                  <a:cubicBezTo>
                    <a:pt x="0" y="396"/>
                    <a:pt x="2" y="398"/>
                    <a:pt x="5" y="401"/>
                  </a:cubicBezTo>
                  <a:cubicBezTo>
                    <a:pt x="8" y="404"/>
                    <a:pt x="10" y="407"/>
                    <a:pt x="12" y="411"/>
                  </a:cubicBezTo>
                  <a:cubicBezTo>
                    <a:pt x="13" y="414"/>
                    <a:pt x="15" y="418"/>
                    <a:pt x="18" y="420"/>
                  </a:cubicBezTo>
                  <a:cubicBezTo>
                    <a:pt x="20" y="422"/>
                    <a:pt x="24" y="423"/>
                    <a:pt x="25" y="425"/>
                  </a:cubicBezTo>
                  <a:cubicBezTo>
                    <a:pt x="27" y="426"/>
                    <a:pt x="27" y="429"/>
                    <a:pt x="28" y="431"/>
                  </a:cubicBezTo>
                  <a:cubicBezTo>
                    <a:pt x="30" y="433"/>
                    <a:pt x="30" y="432"/>
                    <a:pt x="33" y="433"/>
                  </a:cubicBezTo>
                  <a:cubicBezTo>
                    <a:pt x="35" y="433"/>
                    <a:pt x="35" y="434"/>
                    <a:pt x="37" y="435"/>
                  </a:cubicBezTo>
                  <a:cubicBezTo>
                    <a:pt x="39" y="436"/>
                    <a:pt x="40" y="436"/>
                    <a:pt x="42" y="436"/>
                  </a:cubicBezTo>
                  <a:cubicBezTo>
                    <a:pt x="44" y="437"/>
                    <a:pt x="46" y="441"/>
                    <a:pt x="49" y="440"/>
                  </a:cubicBezTo>
                  <a:cubicBezTo>
                    <a:pt x="50" y="440"/>
                    <a:pt x="52" y="438"/>
                    <a:pt x="53" y="438"/>
                  </a:cubicBezTo>
                  <a:cubicBezTo>
                    <a:pt x="55" y="437"/>
                    <a:pt x="55" y="436"/>
                    <a:pt x="57" y="436"/>
                  </a:cubicBezTo>
                  <a:cubicBezTo>
                    <a:pt x="61" y="436"/>
                    <a:pt x="64" y="437"/>
                    <a:pt x="67" y="437"/>
                  </a:cubicBezTo>
                  <a:cubicBezTo>
                    <a:pt x="71" y="437"/>
                    <a:pt x="75" y="438"/>
                    <a:pt x="78" y="437"/>
                  </a:cubicBezTo>
                  <a:cubicBezTo>
                    <a:pt x="81" y="436"/>
                    <a:pt x="84" y="434"/>
                    <a:pt x="86" y="432"/>
                  </a:cubicBezTo>
                  <a:cubicBezTo>
                    <a:pt x="90" y="429"/>
                    <a:pt x="98" y="428"/>
                    <a:pt x="102" y="431"/>
                  </a:cubicBezTo>
                  <a:cubicBezTo>
                    <a:pt x="103" y="432"/>
                    <a:pt x="104" y="434"/>
                    <a:pt x="106" y="435"/>
                  </a:cubicBezTo>
                  <a:cubicBezTo>
                    <a:pt x="108" y="436"/>
                    <a:pt x="111" y="435"/>
                    <a:pt x="113" y="435"/>
                  </a:cubicBezTo>
                  <a:cubicBezTo>
                    <a:pt x="116" y="436"/>
                    <a:pt x="117" y="439"/>
                    <a:pt x="121" y="440"/>
                  </a:cubicBezTo>
                  <a:cubicBezTo>
                    <a:pt x="128" y="440"/>
                    <a:pt x="132" y="443"/>
                    <a:pt x="130" y="451"/>
                  </a:cubicBezTo>
                  <a:cubicBezTo>
                    <a:pt x="129" y="452"/>
                    <a:pt x="129" y="453"/>
                    <a:pt x="129" y="454"/>
                  </a:cubicBezTo>
                  <a:cubicBezTo>
                    <a:pt x="129" y="455"/>
                    <a:pt x="129" y="455"/>
                    <a:pt x="129" y="456"/>
                  </a:cubicBezTo>
                  <a:cubicBezTo>
                    <a:pt x="129" y="457"/>
                    <a:pt x="128" y="457"/>
                    <a:pt x="128" y="458"/>
                  </a:cubicBezTo>
                  <a:cubicBezTo>
                    <a:pt x="123" y="466"/>
                    <a:pt x="134" y="470"/>
                    <a:pt x="137" y="475"/>
                  </a:cubicBezTo>
                  <a:cubicBezTo>
                    <a:pt x="139" y="478"/>
                    <a:pt x="139" y="483"/>
                    <a:pt x="141" y="485"/>
                  </a:cubicBezTo>
                  <a:cubicBezTo>
                    <a:pt x="142" y="486"/>
                    <a:pt x="143" y="486"/>
                    <a:pt x="144" y="487"/>
                  </a:cubicBezTo>
                  <a:cubicBezTo>
                    <a:pt x="146" y="488"/>
                    <a:pt x="146" y="490"/>
                    <a:pt x="146" y="492"/>
                  </a:cubicBezTo>
                  <a:cubicBezTo>
                    <a:pt x="149" y="498"/>
                    <a:pt x="148" y="505"/>
                    <a:pt x="148" y="512"/>
                  </a:cubicBezTo>
                  <a:cubicBezTo>
                    <a:pt x="148" y="516"/>
                    <a:pt x="145" y="517"/>
                    <a:pt x="144" y="520"/>
                  </a:cubicBezTo>
                  <a:cubicBezTo>
                    <a:pt x="142" y="523"/>
                    <a:pt x="143" y="526"/>
                    <a:pt x="142" y="529"/>
                  </a:cubicBezTo>
                  <a:cubicBezTo>
                    <a:pt x="141" y="532"/>
                    <a:pt x="138" y="534"/>
                    <a:pt x="138" y="537"/>
                  </a:cubicBezTo>
                  <a:cubicBezTo>
                    <a:pt x="139" y="540"/>
                    <a:pt x="140" y="541"/>
                    <a:pt x="141" y="542"/>
                  </a:cubicBezTo>
                  <a:cubicBezTo>
                    <a:pt x="142" y="544"/>
                    <a:pt x="142" y="546"/>
                    <a:pt x="143" y="548"/>
                  </a:cubicBezTo>
                  <a:cubicBezTo>
                    <a:pt x="144" y="550"/>
                    <a:pt x="145" y="552"/>
                    <a:pt x="147" y="553"/>
                  </a:cubicBezTo>
                  <a:cubicBezTo>
                    <a:pt x="148" y="554"/>
                    <a:pt x="148" y="554"/>
                    <a:pt x="149" y="554"/>
                  </a:cubicBezTo>
                  <a:cubicBezTo>
                    <a:pt x="149" y="555"/>
                    <a:pt x="151" y="554"/>
                    <a:pt x="151" y="555"/>
                  </a:cubicBezTo>
                  <a:cubicBezTo>
                    <a:pt x="154" y="556"/>
                    <a:pt x="152" y="561"/>
                    <a:pt x="154" y="563"/>
                  </a:cubicBezTo>
                  <a:cubicBezTo>
                    <a:pt x="155" y="566"/>
                    <a:pt x="157" y="569"/>
                    <a:pt x="158" y="572"/>
                  </a:cubicBezTo>
                  <a:cubicBezTo>
                    <a:pt x="158" y="575"/>
                    <a:pt x="158" y="579"/>
                    <a:pt x="158" y="582"/>
                  </a:cubicBezTo>
                  <a:cubicBezTo>
                    <a:pt x="159" y="584"/>
                    <a:pt x="159" y="586"/>
                    <a:pt x="159" y="588"/>
                  </a:cubicBezTo>
                  <a:cubicBezTo>
                    <a:pt x="160" y="590"/>
                    <a:pt x="160" y="590"/>
                    <a:pt x="162" y="591"/>
                  </a:cubicBezTo>
                  <a:cubicBezTo>
                    <a:pt x="164" y="593"/>
                    <a:pt x="164" y="596"/>
                    <a:pt x="164" y="599"/>
                  </a:cubicBezTo>
                  <a:cubicBezTo>
                    <a:pt x="165" y="602"/>
                    <a:pt x="168" y="605"/>
                    <a:pt x="169" y="608"/>
                  </a:cubicBezTo>
                  <a:cubicBezTo>
                    <a:pt x="171" y="612"/>
                    <a:pt x="172" y="620"/>
                    <a:pt x="177" y="622"/>
                  </a:cubicBezTo>
                  <a:cubicBezTo>
                    <a:pt x="179" y="623"/>
                    <a:pt x="181" y="622"/>
                    <a:pt x="183" y="622"/>
                  </a:cubicBezTo>
                  <a:cubicBezTo>
                    <a:pt x="185" y="621"/>
                    <a:pt x="188" y="621"/>
                    <a:pt x="191" y="621"/>
                  </a:cubicBezTo>
                  <a:cubicBezTo>
                    <a:pt x="192" y="621"/>
                    <a:pt x="194" y="622"/>
                    <a:pt x="196" y="622"/>
                  </a:cubicBezTo>
                  <a:cubicBezTo>
                    <a:pt x="198" y="622"/>
                    <a:pt x="199" y="621"/>
                    <a:pt x="201" y="620"/>
                  </a:cubicBezTo>
                  <a:cubicBezTo>
                    <a:pt x="202" y="620"/>
                    <a:pt x="204" y="620"/>
                    <a:pt x="206" y="620"/>
                  </a:cubicBezTo>
                  <a:cubicBezTo>
                    <a:pt x="208" y="619"/>
                    <a:pt x="208" y="615"/>
                    <a:pt x="210" y="615"/>
                  </a:cubicBezTo>
                  <a:cubicBezTo>
                    <a:pt x="213" y="614"/>
                    <a:pt x="215" y="615"/>
                    <a:pt x="218" y="614"/>
                  </a:cubicBezTo>
                  <a:cubicBezTo>
                    <a:pt x="222" y="612"/>
                    <a:pt x="224" y="608"/>
                    <a:pt x="227" y="605"/>
                  </a:cubicBezTo>
                  <a:cubicBezTo>
                    <a:pt x="230" y="602"/>
                    <a:pt x="233" y="598"/>
                    <a:pt x="236" y="595"/>
                  </a:cubicBezTo>
                  <a:cubicBezTo>
                    <a:pt x="238" y="593"/>
                    <a:pt x="243" y="590"/>
                    <a:pt x="243" y="586"/>
                  </a:cubicBezTo>
                  <a:cubicBezTo>
                    <a:pt x="243" y="584"/>
                    <a:pt x="238" y="582"/>
                    <a:pt x="239" y="579"/>
                  </a:cubicBezTo>
                  <a:cubicBezTo>
                    <a:pt x="240" y="577"/>
                    <a:pt x="245" y="579"/>
                    <a:pt x="247" y="577"/>
                  </a:cubicBezTo>
                  <a:cubicBezTo>
                    <a:pt x="250" y="576"/>
                    <a:pt x="255" y="570"/>
                    <a:pt x="254" y="566"/>
                  </a:cubicBezTo>
                  <a:cubicBezTo>
                    <a:pt x="254" y="564"/>
                    <a:pt x="253" y="565"/>
                    <a:pt x="252" y="564"/>
                  </a:cubicBezTo>
                  <a:cubicBezTo>
                    <a:pt x="251" y="562"/>
                    <a:pt x="251" y="560"/>
                    <a:pt x="251" y="558"/>
                  </a:cubicBezTo>
                  <a:cubicBezTo>
                    <a:pt x="250" y="555"/>
                    <a:pt x="252" y="554"/>
                    <a:pt x="253" y="552"/>
                  </a:cubicBezTo>
                  <a:cubicBezTo>
                    <a:pt x="244" y="552"/>
                    <a:pt x="261" y="541"/>
                    <a:pt x="262" y="540"/>
                  </a:cubicBezTo>
                  <a:cubicBezTo>
                    <a:pt x="265" y="538"/>
                    <a:pt x="268" y="535"/>
                    <a:pt x="272" y="533"/>
                  </a:cubicBezTo>
                  <a:cubicBezTo>
                    <a:pt x="274" y="532"/>
                    <a:pt x="276" y="531"/>
                    <a:pt x="278" y="529"/>
                  </a:cubicBezTo>
                  <a:cubicBezTo>
                    <a:pt x="282" y="524"/>
                    <a:pt x="280" y="518"/>
                    <a:pt x="279" y="512"/>
                  </a:cubicBezTo>
                  <a:cubicBezTo>
                    <a:pt x="278" y="510"/>
                    <a:pt x="278" y="509"/>
                    <a:pt x="278" y="508"/>
                  </a:cubicBezTo>
                  <a:cubicBezTo>
                    <a:pt x="277" y="505"/>
                    <a:pt x="276" y="503"/>
                    <a:pt x="275" y="501"/>
                  </a:cubicBezTo>
                  <a:cubicBezTo>
                    <a:pt x="274" y="496"/>
                    <a:pt x="276" y="490"/>
                    <a:pt x="272" y="488"/>
                  </a:cubicBezTo>
                  <a:cubicBezTo>
                    <a:pt x="270" y="487"/>
                    <a:pt x="269" y="488"/>
                    <a:pt x="268" y="486"/>
                  </a:cubicBezTo>
                  <a:cubicBezTo>
                    <a:pt x="268" y="485"/>
                    <a:pt x="269" y="483"/>
                    <a:pt x="270" y="483"/>
                  </a:cubicBezTo>
                  <a:cubicBezTo>
                    <a:pt x="272" y="480"/>
                    <a:pt x="275" y="479"/>
                    <a:pt x="277" y="477"/>
                  </a:cubicBezTo>
                  <a:cubicBezTo>
                    <a:pt x="280" y="474"/>
                    <a:pt x="280" y="470"/>
                    <a:pt x="282" y="466"/>
                  </a:cubicBezTo>
                  <a:cubicBezTo>
                    <a:pt x="284" y="465"/>
                    <a:pt x="285" y="463"/>
                    <a:pt x="286" y="461"/>
                  </a:cubicBezTo>
                  <a:cubicBezTo>
                    <a:pt x="287" y="458"/>
                    <a:pt x="286" y="457"/>
                    <a:pt x="289" y="456"/>
                  </a:cubicBezTo>
                  <a:cubicBezTo>
                    <a:pt x="291" y="455"/>
                    <a:pt x="294" y="455"/>
                    <a:pt x="296" y="454"/>
                  </a:cubicBezTo>
                  <a:cubicBezTo>
                    <a:pt x="298" y="453"/>
                    <a:pt x="302" y="453"/>
                    <a:pt x="304" y="451"/>
                  </a:cubicBezTo>
                  <a:cubicBezTo>
                    <a:pt x="304" y="450"/>
                    <a:pt x="303" y="448"/>
                    <a:pt x="304" y="447"/>
                  </a:cubicBezTo>
                  <a:cubicBezTo>
                    <a:pt x="304" y="445"/>
                    <a:pt x="306" y="444"/>
                    <a:pt x="307" y="443"/>
                  </a:cubicBezTo>
                  <a:cubicBezTo>
                    <a:pt x="309" y="440"/>
                    <a:pt x="310" y="438"/>
                    <a:pt x="313" y="436"/>
                  </a:cubicBezTo>
                  <a:cubicBezTo>
                    <a:pt x="316" y="435"/>
                    <a:pt x="318" y="434"/>
                    <a:pt x="320" y="431"/>
                  </a:cubicBezTo>
                  <a:cubicBezTo>
                    <a:pt x="322" y="429"/>
                    <a:pt x="324" y="427"/>
                    <a:pt x="324" y="424"/>
                  </a:cubicBezTo>
                  <a:cubicBezTo>
                    <a:pt x="324" y="422"/>
                    <a:pt x="324" y="420"/>
                    <a:pt x="324" y="419"/>
                  </a:cubicBezTo>
                  <a:cubicBezTo>
                    <a:pt x="325" y="414"/>
                    <a:pt x="329" y="411"/>
                    <a:pt x="330" y="407"/>
                  </a:cubicBezTo>
                  <a:cubicBezTo>
                    <a:pt x="331" y="400"/>
                    <a:pt x="324" y="405"/>
                    <a:pt x="321" y="406"/>
                  </a:cubicBezTo>
                  <a:cubicBezTo>
                    <a:pt x="318" y="408"/>
                    <a:pt x="316" y="408"/>
                    <a:pt x="312" y="407"/>
                  </a:cubicBezTo>
                  <a:cubicBezTo>
                    <a:pt x="309" y="407"/>
                    <a:pt x="310" y="407"/>
                    <a:pt x="308" y="408"/>
                  </a:cubicBezTo>
                  <a:cubicBezTo>
                    <a:pt x="306" y="409"/>
                    <a:pt x="303" y="410"/>
                    <a:pt x="301" y="409"/>
                  </a:cubicBezTo>
                  <a:cubicBezTo>
                    <a:pt x="298" y="409"/>
                    <a:pt x="297" y="407"/>
                    <a:pt x="295" y="406"/>
                  </a:cubicBezTo>
                  <a:cubicBezTo>
                    <a:pt x="291" y="403"/>
                    <a:pt x="291" y="400"/>
                    <a:pt x="288" y="396"/>
                  </a:cubicBezTo>
                  <a:cubicBezTo>
                    <a:pt x="286" y="393"/>
                    <a:pt x="283" y="396"/>
                    <a:pt x="280" y="393"/>
                  </a:cubicBezTo>
                  <a:cubicBezTo>
                    <a:pt x="279" y="392"/>
                    <a:pt x="280" y="390"/>
                    <a:pt x="279" y="389"/>
                  </a:cubicBezTo>
                  <a:cubicBezTo>
                    <a:pt x="277" y="388"/>
                    <a:pt x="276" y="389"/>
                    <a:pt x="275" y="388"/>
                  </a:cubicBezTo>
                  <a:cubicBezTo>
                    <a:pt x="273" y="387"/>
                    <a:pt x="273" y="383"/>
                    <a:pt x="273" y="381"/>
                  </a:cubicBezTo>
                  <a:cubicBezTo>
                    <a:pt x="270" y="380"/>
                    <a:pt x="268" y="379"/>
                    <a:pt x="267" y="375"/>
                  </a:cubicBezTo>
                  <a:cubicBezTo>
                    <a:pt x="267" y="374"/>
                    <a:pt x="267" y="372"/>
                    <a:pt x="266" y="371"/>
                  </a:cubicBezTo>
                  <a:cubicBezTo>
                    <a:pt x="266" y="370"/>
                    <a:pt x="263" y="370"/>
                    <a:pt x="262" y="369"/>
                  </a:cubicBezTo>
                  <a:cubicBezTo>
                    <a:pt x="258" y="364"/>
                    <a:pt x="259" y="357"/>
                    <a:pt x="255" y="353"/>
                  </a:cubicBezTo>
                  <a:cubicBezTo>
                    <a:pt x="252" y="349"/>
                    <a:pt x="252" y="345"/>
                    <a:pt x="249" y="342"/>
                  </a:cubicBezTo>
                  <a:cubicBezTo>
                    <a:pt x="247" y="339"/>
                    <a:pt x="245" y="338"/>
                    <a:pt x="244" y="333"/>
                  </a:cubicBezTo>
                  <a:cubicBezTo>
                    <a:pt x="244" y="331"/>
                    <a:pt x="242" y="329"/>
                    <a:pt x="242" y="327"/>
                  </a:cubicBezTo>
                  <a:cubicBezTo>
                    <a:pt x="242" y="323"/>
                    <a:pt x="248" y="323"/>
                    <a:pt x="252" y="323"/>
                  </a:cubicBezTo>
                  <a:cubicBezTo>
                    <a:pt x="252" y="325"/>
                    <a:pt x="253" y="327"/>
                    <a:pt x="253" y="329"/>
                  </a:cubicBezTo>
                  <a:cubicBezTo>
                    <a:pt x="254" y="331"/>
                    <a:pt x="256" y="332"/>
                    <a:pt x="257" y="333"/>
                  </a:cubicBezTo>
                  <a:cubicBezTo>
                    <a:pt x="260" y="336"/>
                    <a:pt x="260" y="337"/>
                    <a:pt x="261" y="340"/>
                  </a:cubicBezTo>
                  <a:cubicBezTo>
                    <a:pt x="261" y="342"/>
                    <a:pt x="263" y="344"/>
                    <a:pt x="265" y="346"/>
                  </a:cubicBezTo>
                  <a:cubicBezTo>
                    <a:pt x="266" y="348"/>
                    <a:pt x="268" y="350"/>
                    <a:pt x="270" y="352"/>
                  </a:cubicBezTo>
                  <a:cubicBezTo>
                    <a:pt x="272" y="354"/>
                    <a:pt x="274" y="355"/>
                    <a:pt x="275" y="358"/>
                  </a:cubicBezTo>
                  <a:cubicBezTo>
                    <a:pt x="276" y="360"/>
                    <a:pt x="276" y="363"/>
                    <a:pt x="278" y="365"/>
                  </a:cubicBezTo>
                  <a:cubicBezTo>
                    <a:pt x="279" y="366"/>
                    <a:pt x="280" y="366"/>
                    <a:pt x="281" y="367"/>
                  </a:cubicBezTo>
                  <a:cubicBezTo>
                    <a:pt x="283" y="369"/>
                    <a:pt x="283" y="372"/>
                    <a:pt x="285" y="375"/>
                  </a:cubicBezTo>
                  <a:cubicBezTo>
                    <a:pt x="286" y="377"/>
                    <a:pt x="287" y="377"/>
                    <a:pt x="287" y="379"/>
                  </a:cubicBezTo>
                  <a:cubicBezTo>
                    <a:pt x="288" y="382"/>
                    <a:pt x="287" y="383"/>
                    <a:pt x="290" y="385"/>
                  </a:cubicBezTo>
                  <a:cubicBezTo>
                    <a:pt x="293" y="388"/>
                    <a:pt x="292" y="388"/>
                    <a:pt x="292" y="393"/>
                  </a:cubicBezTo>
                  <a:cubicBezTo>
                    <a:pt x="293" y="395"/>
                    <a:pt x="293" y="396"/>
                    <a:pt x="296" y="397"/>
                  </a:cubicBezTo>
                  <a:cubicBezTo>
                    <a:pt x="299" y="399"/>
                    <a:pt x="302" y="397"/>
                    <a:pt x="305" y="395"/>
                  </a:cubicBezTo>
                  <a:cubicBezTo>
                    <a:pt x="309" y="393"/>
                    <a:pt x="313" y="393"/>
                    <a:pt x="317" y="392"/>
                  </a:cubicBezTo>
                  <a:cubicBezTo>
                    <a:pt x="322" y="390"/>
                    <a:pt x="327" y="388"/>
                    <a:pt x="331" y="385"/>
                  </a:cubicBezTo>
                  <a:cubicBezTo>
                    <a:pt x="335" y="382"/>
                    <a:pt x="337" y="379"/>
                    <a:pt x="342" y="379"/>
                  </a:cubicBezTo>
                  <a:cubicBezTo>
                    <a:pt x="350" y="378"/>
                    <a:pt x="355" y="376"/>
                    <a:pt x="361" y="369"/>
                  </a:cubicBezTo>
                  <a:cubicBezTo>
                    <a:pt x="362" y="368"/>
                    <a:pt x="364" y="367"/>
                    <a:pt x="366" y="366"/>
                  </a:cubicBezTo>
                  <a:cubicBezTo>
                    <a:pt x="367" y="365"/>
                    <a:pt x="367" y="363"/>
                    <a:pt x="368" y="361"/>
                  </a:cubicBezTo>
                  <a:cubicBezTo>
                    <a:pt x="369" y="359"/>
                    <a:pt x="370" y="358"/>
                    <a:pt x="370" y="356"/>
                  </a:cubicBezTo>
                  <a:cubicBezTo>
                    <a:pt x="369" y="355"/>
                    <a:pt x="368" y="355"/>
                    <a:pt x="367" y="354"/>
                  </a:cubicBezTo>
                  <a:cubicBezTo>
                    <a:pt x="365" y="353"/>
                    <a:pt x="365" y="352"/>
                    <a:pt x="364" y="351"/>
                  </a:cubicBezTo>
                  <a:cubicBezTo>
                    <a:pt x="362" y="348"/>
                    <a:pt x="362" y="348"/>
                    <a:pt x="359" y="346"/>
                  </a:cubicBezTo>
                  <a:cubicBezTo>
                    <a:pt x="355" y="344"/>
                    <a:pt x="358" y="339"/>
                    <a:pt x="352" y="339"/>
                  </a:cubicBezTo>
                  <a:cubicBezTo>
                    <a:pt x="347" y="338"/>
                    <a:pt x="343" y="347"/>
                    <a:pt x="338" y="345"/>
                  </a:cubicBezTo>
                  <a:cubicBezTo>
                    <a:pt x="336" y="344"/>
                    <a:pt x="336" y="341"/>
                    <a:pt x="335" y="340"/>
                  </a:cubicBezTo>
                  <a:cubicBezTo>
                    <a:pt x="333" y="337"/>
                    <a:pt x="331" y="338"/>
                    <a:pt x="327" y="338"/>
                  </a:cubicBezTo>
                  <a:cubicBezTo>
                    <a:pt x="327" y="335"/>
                    <a:pt x="327" y="335"/>
                    <a:pt x="326" y="333"/>
                  </a:cubicBezTo>
                  <a:cubicBezTo>
                    <a:pt x="324" y="332"/>
                    <a:pt x="322" y="332"/>
                    <a:pt x="321" y="329"/>
                  </a:cubicBezTo>
                  <a:cubicBezTo>
                    <a:pt x="319" y="327"/>
                    <a:pt x="320" y="325"/>
                    <a:pt x="319" y="323"/>
                  </a:cubicBezTo>
                  <a:cubicBezTo>
                    <a:pt x="318" y="320"/>
                    <a:pt x="316" y="322"/>
                    <a:pt x="314" y="320"/>
                  </a:cubicBezTo>
                  <a:cubicBezTo>
                    <a:pt x="310" y="315"/>
                    <a:pt x="319" y="313"/>
                    <a:pt x="322" y="316"/>
                  </a:cubicBezTo>
                  <a:cubicBezTo>
                    <a:pt x="324" y="318"/>
                    <a:pt x="324" y="319"/>
                    <a:pt x="326" y="321"/>
                  </a:cubicBezTo>
                  <a:cubicBezTo>
                    <a:pt x="328" y="322"/>
                    <a:pt x="330" y="323"/>
                    <a:pt x="332" y="325"/>
                  </a:cubicBezTo>
                  <a:cubicBezTo>
                    <a:pt x="333" y="325"/>
                    <a:pt x="334" y="327"/>
                    <a:pt x="335" y="328"/>
                  </a:cubicBezTo>
                  <a:cubicBezTo>
                    <a:pt x="337" y="329"/>
                    <a:pt x="339" y="328"/>
                    <a:pt x="340" y="330"/>
                  </a:cubicBezTo>
                  <a:cubicBezTo>
                    <a:pt x="342" y="332"/>
                    <a:pt x="341" y="332"/>
                    <a:pt x="344" y="332"/>
                  </a:cubicBezTo>
                  <a:cubicBezTo>
                    <a:pt x="348" y="333"/>
                    <a:pt x="351" y="330"/>
                    <a:pt x="355" y="331"/>
                  </a:cubicBezTo>
                  <a:cubicBezTo>
                    <a:pt x="358" y="332"/>
                    <a:pt x="357" y="335"/>
                    <a:pt x="360" y="337"/>
                  </a:cubicBezTo>
                  <a:cubicBezTo>
                    <a:pt x="367" y="338"/>
                    <a:pt x="367" y="338"/>
                    <a:pt x="367" y="338"/>
                  </a:cubicBezTo>
                  <a:cubicBezTo>
                    <a:pt x="378" y="348"/>
                    <a:pt x="394" y="331"/>
                    <a:pt x="405" y="342"/>
                  </a:cubicBezTo>
                  <a:cubicBezTo>
                    <a:pt x="406" y="344"/>
                    <a:pt x="408" y="346"/>
                    <a:pt x="410" y="347"/>
                  </a:cubicBezTo>
                  <a:cubicBezTo>
                    <a:pt x="411" y="348"/>
                    <a:pt x="413" y="348"/>
                    <a:pt x="414" y="349"/>
                  </a:cubicBezTo>
                  <a:cubicBezTo>
                    <a:pt x="415" y="350"/>
                    <a:pt x="413" y="352"/>
                    <a:pt x="414" y="354"/>
                  </a:cubicBezTo>
                  <a:cubicBezTo>
                    <a:pt x="416" y="358"/>
                    <a:pt x="427" y="362"/>
                    <a:pt x="430" y="356"/>
                  </a:cubicBezTo>
                  <a:cubicBezTo>
                    <a:pt x="434" y="361"/>
                    <a:pt x="433" y="368"/>
                    <a:pt x="435" y="373"/>
                  </a:cubicBezTo>
                  <a:cubicBezTo>
                    <a:pt x="436" y="379"/>
                    <a:pt x="439" y="384"/>
                    <a:pt x="441" y="389"/>
                  </a:cubicBezTo>
                  <a:cubicBezTo>
                    <a:pt x="444" y="396"/>
                    <a:pt x="445" y="404"/>
                    <a:pt x="450" y="410"/>
                  </a:cubicBezTo>
                  <a:cubicBezTo>
                    <a:pt x="454" y="415"/>
                    <a:pt x="456" y="420"/>
                    <a:pt x="462" y="414"/>
                  </a:cubicBezTo>
                  <a:cubicBezTo>
                    <a:pt x="468" y="407"/>
                    <a:pt x="466" y="401"/>
                    <a:pt x="467" y="392"/>
                  </a:cubicBezTo>
                  <a:cubicBezTo>
                    <a:pt x="468" y="388"/>
                    <a:pt x="471" y="386"/>
                    <a:pt x="474" y="383"/>
                  </a:cubicBezTo>
                  <a:cubicBezTo>
                    <a:pt x="480" y="378"/>
                    <a:pt x="484" y="369"/>
                    <a:pt x="490" y="364"/>
                  </a:cubicBezTo>
                  <a:cubicBezTo>
                    <a:pt x="493" y="361"/>
                    <a:pt x="500" y="358"/>
                    <a:pt x="504" y="357"/>
                  </a:cubicBezTo>
                  <a:cubicBezTo>
                    <a:pt x="506" y="356"/>
                    <a:pt x="509" y="357"/>
                    <a:pt x="511" y="356"/>
                  </a:cubicBezTo>
                  <a:cubicBezTo>
                    <a:pt x="514" y="356"/>
                    <a:pt x="516" y="353"/>
                    <a:pt x="519" y="353"/>
                  </a:cubicBezTo>
                  <a:cubicBezTo>
                    <a:pt x="531" y="351"/>
                    <a:pt x="521" y="383"/>
                    <a:pt x="540" y="380"/>
                  </a:cubicBezTo>
                  <a:cubicBezTo>
                    <a:pt x="542" y="380"/>
                    <a:pt x="548" y="377"/>
                    <a:pt x="550" y="378"/>
                  </a:cubicBezTo>
                  <a:cubicBezTo>
                    <a:pt x="554" y="379"/>
                    <a:pt x="555" y="385"/>
                    <a:pt x="556" y="389"/>
                  </a:cubicBezTo>
                  <a:cubicBezTo>
                    <a:pt x="557" y="392"/>
                    <a:pt x="559" y="394"/>
                    <a:pt x="560" y="397"/>
                  </a:cubicBezTo>
                  <a:cubicBezTo>
                    <a:pt x="562" y="402"/>
                    <a:pt x="561" y="408"/>
                    <a:pt x="559" y="413"/>
                  </a:cubicBezTo>
                  <a:cubicBezTo>
                    <a:pt x="558" y="421"/>
                    <a:pt x="562" y="422"/>
                    <a:pt x="564" y="429"/>
                  </a:cubicBezTo>
                  <a:cubicBezTo>
                    <a:pt x="567" y="436"/>
                    <a:pt x="569" y="444"/>
                    <a:pt x="575" y="449"/>
                  </a:cubicBezTo>
                  <a:cubicBezTo>
                    <a:pt x="580" y="454"/>
                    <a:pt x="586" y="454"/>
                    <a:pt x="587" y="447"/>
                  </a:cubicBezTo>
                  <a:cubicBezTo>
                    <a:pt x="587" y="438"/>
                    <a:pt x="585" y="433"/>
                    <a:pt x="578" y="429"/>
                  </a:cubicBezTo>
                  <a:cubicBezTo>
                    <a:pt x="572" y="425"/>
                    <a:pt x="568" y="423"/>
                    <a:pt x="566" y="416"/>
                  </a:cubicBezTo>
                  <a:cubicBezTo>
                    <a:pt x="565" y="413"/>
                    <a:pt x="563" y="402"/>
                    <a:pt x="566" y="399"/>
                  </a:cubicBezTo>
                  <a:cubicBezTo>
                    <a:pt x="569" y="396"/>
                    <a:pt x="576" y="402"/>
                    <a:pt x="578" y="404"/>
                  </a:cubicBezTo>
                  <a:cubicBezTo>
                    <a:pt x="583" y="408"/>
                    <a:pt x="582" y="411"/>
                    <a:pt x="585" y="416"/>
                  </a:cubicBezTo>
                  <a:cubicBezTo>
                    <a:pt x="591" y="423"/>
                    <a:pt x="597" y="414"/>
                    <a:pt x="602" y="410"/>
                  </a:cubicBezTo>
                  <a:cubicBezTo>
                    <a:pt x="607" y="405"/>
                    <a:pt x="613" y="399"/>
                    <a:pt x="610" y="391"/>
                  </a:cubicBezTo>
                  <a:cubicBezTo>
                    <a:pt x="607" y="384"/>
                    <a:pt x="598" y="384"/>
                    <a:pt x="595" y="377"/>
                  </a:cubicBezTo>
                  <a:cubicBezTo>
                    <a:pt x="591" y="370"/>
                    <a:pt x="592" y="360"/>
                    <a:pt x="601" y="358"/>
                  </a:cubicBezTo>
                  <a:cubicBezTo>
                    <a:pt x="605" y="357"/>
                    <a:pt x="611" y="358"/>
                    <a:pt x="616" y="358"/>
                  </a:cubicBezTo>
                  <a:cubicBezTo>
                    <a:pt x="622" y="358"/>
                    <a:pt x="627" y="356"/>
                    <a:pt x="632" y="353"/>
                  </a:cubicBezTo>
                  <a:cubicBezTo>
                    <a:pt x="642" y="348"/>
                    <a:pt x="656" y="345"/>
                    <a:pt x="665" y="338"/>
                  </a:cubicBezTo>
                  <a:cubicBezTo>
                    <a:pt x="671" y="332"/>
                    <a:pt x="672" y="327"/>
                    <a:pt x="671" y="319"/>
                  </a:cubicBezTo>
                  <a:cubicBezTo>
                    <a:pt x="671" y="315"/>
                    <a:pt x="670" y="314"/>
                    <a:pt x="669" y="312"/>
                  </a:cubicBezTo>
                  <a:cubicBezTo>
                    <a:pt x="667" y="308"/>
                    <a:pt x="668" y="305"/>
                    <a:pt x="667" y="302"/>
                  </a:cubicBezTo>
                  <a:cubicBezTo>
                    <a:pt x="665" y="297"/>
                    <a:pt x="657" y="295"/>
                    <a:pt x="658" y="290"/>
                  </a:cubicBezTo>
                  <a:cubicBezTo>
                    <a:pt x="659" y="285"/>
                    <a:pt x="666" y="285"/>
                    <a:pt x="668" y="284"/>
                  </a:cubicBezTo>
                  <a:cubicBezTo>
                    <a:pt x="677" y="279"/>
                    <a:pt x="668" y="281"/>
                    <a:pt x="667" y="276"/>
                  </a:cubicBezTo>
                  <a:cubicBezTo>
                    <a:pt x="662" y="275"/>
                    <a:pt x="650" y="279"/>
                    <a:pt x="649" y="271"/>
                  </a:cubicBezTo>
                  <a:cubicBezTo>
                    <a:pt x="649" y="269"/>
                    <a:pt x="655" y="262"/>
                    <a:pt x="657" y="260"/>
                  </a:cubicBezTo>
                  <a:cubicBezTo>
                    <a:pt x="661" y="258"/>
                    <a:pt x="663" y="257"/>
                    <a:pt x="667" y="257"/>
                  </a:cubicBezTo>
                  <a:cubicBezTo>
                    <a:pt x="668" y="260"/>
                    <a:pt x="668" y="264"/>
                    <a:pt x="668" y="267"/>
                  </a:cubicBezTo>
                  <a:cubicBezTo>
                    <a:pt x="674" y="273"/>
                    <a:pt x="677" y="263"/>
                    <a:pt x="682" y="267"/>
                  </a:cubicBezTo>
                  <a:cubicBezTo>
                    <a:pt x="682" y="267"/>
                    <a:pt x="686" y="273"/>
                    <a:pt x="686" y="274"/>
                  </a:cubicBezTo>
                  <a:cubicBezTo>
                    <a:pt x="687" y="277"/>
                    <a:pt x="687" y="279"/>
                    <a:pt x="687" y="283"/>
                  </a:cubicBezTo>
                  <a:cubicBezTo>
                    <a:pt x="688" y="286"/>
                    <a:pt x="690" y="294"/>
                    <a:pt x="693" y="295"/>
                  </a:cubicBezTo>
                  <a:cubicBezTo>
                    <a:pt x="697" y="296"/>
                    <a:pt x="704" y="288"/>
                    <a:pt x="705" y="285"/>
                  </a:cubicBezTo>
                  <a:cubicBezTo>
                    <a:pt x="707" y="279"/>
                    <a:pt x="702" y="275"/>
                    <a:pt x="701" y="270"/>
                  </a:cubicBezTo>
                  <a:cubicBezTo>
                    <a:pt x="700" y="264"/>
                    <a:pt x="702" y="264"/>
                    <a:pt x="705" y="260"/>
                  </a:cubicBezTo>
                  <a:cubicBezTo>
                    <a:pt x="710" y="254"/>
                    <a:pt x="713" y="248"/>
                    <a:pt x="721" y="248"/>
                  </a:cubicBezTo>
                  <a:cubicBezTo>
                    <a:pt x="730" y="248"/>
                    <a:pt x="733" y="247"/>
                    <a:pt x="738" y="239"/>
                  </a:cubicBezTo>
                  <a:cubicBezTo>
                    <a:pt x="741" y="235"/>
                    <a:pt x="743" y="231"/>
                    <a:pt x="746" y="227"/>
                  </a:cubicBezTo>
                  <a:cubicBezTo>
                    <a:pt x="749" y="223"/>
                    <a:pt x="754" y="220"/>
                    <a:pt x="756" y="213"/>
                  </a:cubicBezTo>
                  <a:cubicBezTo>
                    <a:pt x="757" y="209"/>
                    <a:pt x="757" y="206"/>
                    <a:pt x="758" y="201"/>
                  </a:cubicBezTo>
                  <a:cubicBezTo>
                    <a:pt x="760" y="198"/>
                    <a:pt x="761" y="194"/>
                    <a:pt x="761" y="190"/>
                  </a:cubicBezTo>
                  <a:cubicBezTo>
                    <a:pt x="760" y="187"/>
                    <a:pt x="759" y="184"/>
                    <a:pt x="755" y="183"/>
                  </a:cubicBezTo>
                  <a:cubicBezTo>
                    <a:pt x="751" y="182"/>
                    <a:pt x="751" y="185"/>
                    <a:pt x="748" y="187"/>
                  </a:cubicBezTo>
                  <a:cubicBezTo>
                    <a:pt x="748" y="186"/>
                    <a:pt x="747" y="185"/>
                    <a:pt x="747" y="184"/>
                  </a:cubicBezTo>
                  <a:cubicBezTo>
                    <a:pt x="741" y="185"/>
                    <a:pt x="740" y="180"/>
                    <a:pt x="734" y="180"/>
                  </a:cubicBezTo>
                  <a:cubicBezTo>
                    <a:pt x="731" y="169"/>
                    <a:pt x="753" y="163"/>
                    <a:pt x="759" y="158"/>
                  </a:cubicBezTo>
                  <a:cubicBezTo>
                    <a:pt x="763" y="154"/>
                    <a:pt x="765" y="150"/>
                    <a:pt x="771" y="149"/>
                  </a:cubicBezTo>
                  <a:cubicBezTo>
                    <a:pt x="776" y="148"/>
                    <a:pt x="783" y="148"/>
                    <a:pt x="788" y="148"/>
                  </a:cubicBezTo>
                  <a:cubicBezTo>
                    <a:pt x="791" y="148"/>
                    <a:pt x="794" y="151"/>
                    <a:pt x="798" y="149"/>
                  </a:cubicBezTo>
                  <a:cubicBezTo>
                    <a:pt x="803" y="147"/>
                    <a:pt x="805" y="144"/>
                    <a:pt x="811" y="147"/>
                  </a:cubicBezTo>
                  <a:cubicBezTo>
                    <a:pt x="815" y="148"/>
                    <a:pt x="816" y="152"/>
                    <a:pt x="822" y="152"/>
                  </a:cubicBezTo>
                  <a:cubicBezTo>
                    <a:pt x="829" y="151"/>
                    <a:pt x="825" y="147"/>
                    <a:pt x="826" y="142"/>
                  </a:cubicBezTo>
                  <a:cubicBezTo>
                    <a:pt x="828" y="137"/>
                    <a:pt x="838" y="131"/>
                    <a:pt x="843" y="130"/>
                  </a:cubicBezTo>
                  <a:cubicBezTo>
                    <a:pt x="844" y="129"/>
                    <a:pt x="849" y="129"/>
                    <a:pt x="851" y="130"/>
                  </a:cubicBezTo>
                  <a:cubicBezTo>
                    <a:pt x="853" y="131"/>
                    <a:pt x="852" y="134"/>
                    <a:pt x="854" y="135"/>
                  </a:cubicBezTo>
                  <a:cubicBezTo>
                    <a:pt x="860" y="138"/>
                    <a:pt x="862" y="131"/>
                    <a:pt x="865" y="128"/>
                  </a:cubicBezTo>
                  <a:cubicBezTo>
                    <a:pt x="868" y="125"/>
                    <a:pt x="874" y="124"/>
                    <a:pt x="878" y="126"/>
                  </a:cubicBezTo>
                  <a:cubicBezTo>
                    <a:pt x="872" y="130"/>
                    <a:pt x="872" y="137"/>
                    <a:pt x="869" y="141"/>
                  </a:cubicBezTo>
                  <a:cubicBezTo>
                    <a:pt x="866" y="143"/>
                    <a:pt x="861" y="145"/>
                    <a:pt x="858" y="148"/>
                  </a:cubicBezTo>
                  <a:cubicBezTo>
                    <a:pt x="855" y="150"/>
                    <a:pt x="853" y="153"/>
                    <a:pt x="850" y="155"/>
                  </a:cubicBezTo>
                  <a:cubicBezTo>
                    <a:pt x="847" y="156"/>
                    <a:pt x="843" y="157"/>
                    <a:pt x="842" y="160"/>
                  </a:cubicBezTo>
                  <a:cubicBezTo>
                    <a:pt x="839" y="163"/>
                    <a:pt x="838" y="167"/>
                    <a:pt x="837" y="169"/>
                  </a:cubicBezTo>
                  <a:cubicBezTo>
                    <a:pt x="834" y="173"/>
                    <a:pt x="833" y="175"/>
                    <a:pt x="834" y="181"/>
                  </a:cubicBezTo>
                  <a:cubicBezTo>
                    <a:pt x="834" y="184"/>
                    <a:pt x="835" y="191"/>
                    <a:pt x="837" y="195"/>
                  </a:cubicBezTo>
                  <a:cubicBezTo>
                    <a:pt x="843" y="207"/>
                    <a:pt x="845" y="193"/>
                    <a:pt x="848" y="188"/>
                  </a:cubicBezTo>
                  <a:cubicBezTo>
                    <a:pt x="851" y="183"/>
                    <a:pt x="857" y="184"/>
                    <a:pt x="861" y="181"/>
                  </a:cubicBezTo>
                  <a:cubicBezTo>
                    <a:pt x="863" y="178"/>
                    <a:pt x="865" y="173"/>
                    <a:pt x="867" y="170"/>
                  </a:cubicBezTo>
                  <a:cubicBezTo>
                    <a:pt x="872" y="161"/>
                    <a:pt x="864" y="156"/>
                    <a:pt x="867" y="149"/>
                  </a:cubicBezTo>
                  <a:cubicBezTo>
                    <a:pt x="873" y="137"/>
                    <a:pt x="877" y="146"/>
                    <a:pt x="886" y="145"/>
                  </a:cubicBezTo>
                  <a:cubicBezTo>
                    <a:pt x="895" y="145"/>
                    <a:pt x="901" y="137"/>
                    <a:pt x="909" y="135"/>
                  </a:cubicBezTo>
                  <a:cubicBezTo>
                    <a:pt x="917" y="132"/>
                    <a:pt x="922" y="129"/>
                    <a:pt x="931" y="129"/>
                  </a:cubicBezTo>
                  <a:cubicBezTo>
                    <a:pt x="937" y="130"/>
                    <a:pt x="944" y="132"/>
                    <a:pt x="946" y="124"/>
                  </a:cubicBezTo>
                  <a:cubicBezTo>
                    <a:pt x="947" y="120"/>
                    <a:pt x="946" y="118"/>
                    <a:pt x="943" y="1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" name="Freeform 13"/>
            <p:cNvSpPr>
              <a:spLocks/>
            </p:cNvSpPr>
            <p:nvPr/>
          </p:nvSpPr>
          <p:spPr bwMode="auto">
            <a:xfrm>
              <a:off x="3913188" y="2827338"/>
              <a:ext cx="165100" cy="112713"/>
            </a:xfrm>
            <a:custGeom>
              <a:avLst/>
              <a:gdLst>
                <a:gd name="T0" fmla="*/ 7 w 44"/>
                <a:gd name="T1" fmla="*/ 29 h 30"/>
                <a:gd name="T2" fmla="*/ 13 w 44"/>
                <a:gd name="T3" fmla="*/ 27 h 30"/>
                <a:gd name="T4" fmla="*/ 16 w 44"/>
                <a:gd name="T5" fmla="*/ 28 h 30"/>
                <a:gd name="T6" fmla="*/ 22 w 44"/>
                <a:gd name="T7" fmla="*/ 24 h 30"/>
                <a:gd name="T8" fmla="*/ 23 w 44"/>
                <a:gd name="T9" fmla="*/ 20 h 30"/>
                <a:gd name="T10" fmla="*/ 25 w 44"/>
                <a:gd name="T11" fmla="*/ 16 h 30"/>
                <a:gd name="T12" fmla="*/ 33 w 44"/>
                <a:gd name="T13" fmla="*/ 15 h 30"/>
                <a:gd name="T14" fmla="*/ 39 w 44"/>
                <a:gd name="T15" fmla="*/ 11 h 30"/>
                <a:gd name="T16" fmla="*/ 44 w 44"/>
                <a:gd name="T17" fmla="*/ 8 h 30"/>
                <a:gd name="T18" fmla="*/ 40 w 44"/>
                <a:gd name="T19" fmla="*/ 6 h 30"/>
                <a:gd name="T20" fmla="*/ 37 w 44"/>
                <a:gd name="T21" fmla="*/ 3 h 30"/>
                <a:gd name="T22" fmla="*/ 35 w 44"/>
                <a:gd name="T23" fmla="*/ 0 h 30"/>
                <a:gd name="T24" fmla="*/ 35 w 44"/>
                <a:gd name="T25" fmla="*/ 0 h 30"/>
                <a:gd name="T26" fmla="*/ 30 w 44"/>
                <a:gd name="T27" fmla="*/ 2 h 30"/>
                <a:gd name="T28" fmla="*/ 25 w 44"/>
                <a:gd name="T29" fmla="*/ 8 h 30"/>
                <a:gd name="T30" fmla="*/ 21 w 44"/>
                <a:gd name="T31" fmla="*/ 11 h 30"/>
                <a:gd name="T32" fmla="*/ 19 w 44"/>
                <a:gd name="T33" fmla="*/ 14 h 30"/>
                <a:gd name="T34" fmla="*/ 16 w 44"/>
                <a:gd name="T35" fmla="*/ 15 h 30"/>
                <a:gd name="T36" fmla="*/ 12 w 44"/>
                <a:gd name="T37" fmla="*/ 18 h 30"/>
                <a:gd name="T38" fmla="*/ 7 w 44"/>
                <a:gd name="T39" fmla="*/ 19 h 30"/>
                <a:gd name="T40" fmla="*/ 4 w 44"/>
                <a:gd name="T41" fmla="*/ 24 h 30"/>
                <a:gd name="T42" fmla="*/ 1 w 44"/>
                <a:gd name="T43" fmla="*/ 27 h 30"/>
                <a:gd name="T44" fmla="*/ 7 w 44"/>
                <a:gd name="T45" fmla="*/ 29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44" h="30">
                  <a:moveTo>
                    <a:pt x="7" y="29"/>
                  </a:moveTo>
                  <a:cubicBezTo>
                    <a:pt x="9" y="28"/>
                    <a:pt x="11" y="27"/>
                    <a:pt x="13" y="27"/>
                  </a:cubicBezTo>
                  <a:cubicBezTo>
                    <a:pt x="14" y="27"/>
                    <a:pt x="15" y="28"/>
                    <a:pt x="16" y="28"/>
                  </a:cubicBezTo>
                  <a:cubicBezTo>
                    <a:pt x="19" y="28"/>
                    <a:pt x="20" y="26"/>
                    <a:pt x="22" y="24"/>
                  </a:cubicBezTo>
                  <a:cubicBezTo>
                    <a:pt x="23" y="22"/>
                    <a:pt x="23" y="21"/>
                    <a:pt x="23" y="20"/>
                  </a:cubicBezTo>
                  <a:cubicBezTo>
                    <a:pt x="24" y="19"/>
                    <a:pt x="24" y="17"/>
                    <a:pt x="25" y="16"/>
                  </a:cubicBezTo>
                  <a:cubicBezTo>
                    <a:pt x="26" y="15"/>
                    <a:pt x="31" y="16"/>
                    <a:pt x="33" y="15"/>
                  </a:cubicBezTo>
                  <a:cubicBezTo>
                    <a:pt x="35" y="14"/>
                    <a:pt x="36" y="11"/>
                    <a:pt x="39" y="11"/>
                  </a:cubicBezTo>
                  <a:cubicBezTo>
                    <a:pt x="41" y="10"/>
                    <a:pt x="43" y="11"/>
                    <a:pt x="44" y="8"/>
                  </a:cubicBezTo>
                  <a:cubicBezTo>
                    <a:pt x="44" y="6"/>
                    <a:pt x="42" y="6"/>
                    <a:pt x="40" y="6"/>
                  </a:cubicBezTo>
                  <a:cubicBezTo>
                    <a:pt x="37" y="5"/>
                    <a:pt x="38" y="5"/>
                    <a:pt x="37" y="3"/>
                  </a:cubicBezTo>
                  <a:cubicBezTo>
                    <a:pt x="37" y="1"/>
                    <a:pt x="36" y="0"/>
                    <a:pt x="35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33" y="1"/>
                    <a:pt x="31" y="0"/>
                    <a:pt x="30" y="2"/>
                  </a:cubicBezTo>
                  <a:cubicBezTo>
                    <a:pt x="28" y="5"/>
                    <a:pt x="28" y="6"/>
                    <a:pt x="25" y="8"/>
                  </a:cubicBezTo>
                  <a:cubicBezTo>
                    <a:pt x="24" y="9"/>
                    <a:pt x="22" y="10"/>
                    <a:pt x="21" y="11"/>
                  </a:cubicBezTo>
                  <a:cubicBezTo>
                    <a:pt x="20" y="12"/>
                    <a:pt x="20" y="13"/>
                    <a:pt x="19" y="14"/>
                  </a:cubicBezTo>
                  <a:cubicBezTo>
                    <a:pt x="18" y="14"/>
                    <a:pt x="17" y="14"/>
                    <a:pt x="16" y="15"/>
                  </a:cubicBezTo>
                  <a:cubicBezTo>
                    <a:pt x="14" y="16"/>
                    <a:pt x="13" y="18"/>
                    <a:pt x="12" y="18"/>
                  </a:cubicBezTo>
                  <a:cubicBezTo>
                    <a:pt x="10" y="19"/>
                    <a:pt x="8" y="18"/>
                    <a:pt x="7" y="19"/>
                  </a:cubicBezTo>
                  <a:cubicBezTo>
                    <a:pt x="5" y="20"/>
                    <a:pt x="5" y="23"/>
                    <a:pt x="4" y="24"/>
                  </a:cubicBezTo>
                  <a:cubicBezTo>
                    <a:pt x="3" y="25"/>
                    <a:pt x="0" y="25"/>
                    <a:pt x="1" y="27"/>
                  </a:cubicBezTo>
                  <a:cubicBezTo>
                    <a:pt x="1" y="30"/>
                    <a:pt x="5" y="29"/>
                    <a:pt x="7" y="2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" name="Freeform 14"/>
            <p:cNvSpPr>
              <a:spLocks/>
            </p:cNvSpPr>
            <p:nvPr/>
          </p:nvSpPr>
          <p:spPr bwMode="auto">
            <a:xfrm>
              <a:off x="4100513" y="2508251"/>
              <a:ext cx="30163" cy="63500"/>
            </a:xfrm>
            <a:custGeom>
              <a:avLst/>
              <a:gdLst>
                <a:gd name="T0" fmla="*/ 8 w 8"/>
                <a:gd name="T1" fmla="*/ 4 h 17"/>
                <a:gd name="T2" fmla="*/ 4 w 8"/>
                <a:gd name="T3" fmla="*/ 0 h 17"/>
                <a:gd name="T4" fmla="*/ 4 w 8"/>
                <a:gd name="T5" fmla="*/ 0 h 17"/>
                <a:gd name="T6" fmla="*/ 0 w 8"/>
                <a:gd name="T7" fmla="*/ 9 h 17"/>
                <a:gd name="T8" fmla="*/ 0 w 8"/>
                <a:gd name="T9" fmla="*/ 14 h 17"/>
                <a:gd name="T10" fmla="*/ 5 w 8"/>
                <a:gd name="T11" fmla="*/ 13 h 17"/>
                <a:gd name="T12" fmla="*/ 5 w 8"/>
                <a:gd name="T13" fmla="*/ 8 h 17"/>
                <a:gd name="T14" fmla="*/ 8 w 8"/>
                <a:gd name="T15" fmla="*/ 4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8" h="17">
                  <a:moveTo>
                    <a:pt x="8" y="4"/>
                  </a:moveTo>
                  <a:cubicBezTo>
                    <a:pt x="8" y="1"/>
                    <a:pt x="7" y="0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2"/>
                    <a:pt x="0" y="6"/>
                    <a:pt x="0" y="9"/>
                  </a:cubicBezTo>
                  <a:cubicBezTo>
                    <a:pt x="0" y="10"/>
                    <a:pt x="0" y="13"/>
                    <a:pt x="0" y="14"/>
                  </a:cubicBezTo>
                  <a:cubicBezTo>
                    <a:pt x="1" y="17"/>
                    <a:pt x="4" y="16"/>
                    <a:pt x="5" y="13"/>
                  </a:cubicBezTo>
                  <a:cubicBezTo>
                    <a:pt x="6" y="11"/>
                    <a:pt x="5" y="10"/>
                    <a:pt x="5" y="8"/>
                  </a:cubicBezTo>
                  <a:cubicBezTo>
                    <a:pt x="6" y="6"/>
                    <a:pt x="7" y="5"/>
                    <a:pt x="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" name="Freeform 15"/>
            <p:cNvSpPr>
              <a:spLocks/>
            </p:cNvSpPr>
            <p:nvPr/>
          </p:nvSpPr>
          <p:spPr bwMode="auto">
            <a:xfrm>
              <a:off x="4086225" y="2620963"/>
              <a:ext cx="90488" cy="115888"/>
            </a:xfrm>
            <a:custGeom>
              <a:avLst/>
              <a:gdLst>
                <a:gd name="T0" fmla="*/ 0 w 24"/>
                <a:gd name="T1" fmla="*/ 14 h 31"/>
                <a:gd name="T2" fmla="*/ 3 w 24"/>
                <a:gd name="T3" fmla="*/ 17 h 31"/>
                <a:gd name="T4" fmla="*/ 4 w 24"/>
                <a:gd name="T5" fmla="*/ 20 h 31"/>
                <a:gd name="T6" fmla="*/ 6 w 24"/>
                <a:gd name="T7" fmla="*/ 22 h 31"/>
                <a:gd name="T8" fmla="*/ 7 w 24"/>
                <a:gd name="T9" fmla="*/ 27 h 31"/>
                <a:gd name="T10" fmla="*/ 10 w 24"/>
                <a:gd name="T11" fmla="*/ 30 h 31"/>
                <a:gd name="T12" fmla="*/ 13 w 24"/>
                <a:gd name="T13" fmla="*/ 27 h 31"/>
                <a:gd name="T14" fmla="*/ 17 w 24"/>
                <a:gd name="T15" fmla="*/ 27 h 31"/>
                <a:gd name="T16" fmla="*/ 22 w 24"/>
                <a:gd name="T17" fmla="*/ 30 h 31"/>
                <a:gd name="T18" fmla="*/ 19 w 24"/>
                <a:gd name="T19" fmla="*/ 24 h 31"/>
                <a:gd name="T20" fmla="*/ 15 w 24"/>
                <a:gd name="T21" fmla="*/ 23 h 31"/>
                <a:gd name="T22" fmla="*/ 13 w 24"/>
                <a:gd name="T23" fmla="*/ 19 h 31"/>
                <a:gd name="T24" fmla="*/ 11 w 24"/>
                <a:gd name="T25" fmla="*/ 15 h 31"/>
                <a:gd name="T26" fmla="*/ 15 w 24"/>
                <a:gd name="T27" fmla="*/ 9 h 31"/>
                <a:gd name="T28" fmla="*/ 14 w 24"/>
                <a:gd name="T29" fmla="*/ 7 h 31"/>
                <a:gd name="T30" fmla="*/ 13 w 24"/>
                <a:gd name="T31" fmla="*/ 6 h 31"/>
                <a:gd name="T32" fmla="*/ 12 w 24"/>
                <a:gd name="T33" fmla="*/ 4 h 31"/>
                <a:gd name="T34" fmla="*/ 10 w 24"/>
                <a:gd name="T35" fmla="*/ 1 h 31"/>
                <a:gd name="T36" fmla="*/ 5 w 24"/>
                <a:gd name="T37" fmla="*/ 0 h 31"/>
                <a:gd name="T38" fmla="*/ 5 w 24"/>
                <a:gd name="T39" fmla="*/ 0 h 31"/>
                <a:gd name="T40" fmla="*/ 5 w 24"/>
                <a:gd name="T41" fmla="*/ 5 h 31"/>
                <a:gd name="T42" fmla="*/ 2 w 24"/>
                <a:gd name="T43" fmla="*/ 10 h 31"/>
                <a:gd name="T44" fmla="*/ 0 w 24"/>
                <a:gd name="T45" fmla="*/ 1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</a:cxnLst>
              <a:rect l="0" t="0" r="r" b="b"/>
              <a:pathLst>
                <a:path w="24" h="31">
                  <a:moveTo>
                    <a:pt x="0" y="14"/>
                  </a:moveTo>
                  <a:cubicBezTo>
                    <a:pt x="1" y="16"/>
                    <a:pt x="3" y="16"/>
                    <a:pt x="3" y="17"/>
                  </a:cubicBezTo>
                  <a:cubicBezTo>
                    <a:pt x="4" y="18"/>
                    <a:pt x="3" y="19"/>
                    <a:pt x="4" y="20"/>
                  </a:cubicBezTo>
                  <a:cubicBezTo>
                    <a:pt x="4" y="21"/>
                    <a:pt x="6" y="21"/>
                    <a:pt x="6" y="22"/>
                  </a:cubicBezTo>
                  <a:cubicBezTo>
                    <a:pt x="7" y="23"/>
                    <a:pt x="6" y="25"/>
                    <a:pt x="7" y="27"/>
                  </a:cubicBezTo>
                  <a:cubicBezTo>
                    <a:pt x="7" y="28"/>
                    <a:pt x="8" y="31"/>
                    <a:pt x="10" y="30"/>
                  </a:cubicBezTo>
                  <a:cubicBezTo>
                    <a:pt x="11" y="30"/>
                    <a:pt x="12" y="28"/>
                    <a:pt x="13" y="27"/>
                  </a:cubicBezTo>
                  <a:cubicBezTo>
                    <a:pt x="14" y="27"/>
                    <a:pt x="16" y="26"/>
                    <a:pt x="17" y="27"/>
                  </a:cubicBezTo>
                  <a:cubicBezTo>
                    <a:pt x="19" y="27"/>
                    <a:pt x="20" y="30"/>
                    <a:pt x="22" y="30"/>
                  </a:cubicBezTo>
                  <a:cubicBezTo>
                    <a:pt x="24" y="27"/>
                    <a:pt x="22" y="25"/>
                    <a:pt x="19" y="24"/>
                  </a:cubicBezTo>
                  <a:cubicBezTo>
                    <a:pt x="18" y="24"/>
                    <a:pt x="16" y="24"/>
                    <a:pt x="15" y="23"/>
                  </a:cubicBezTo>
                  <a:cubicBezTo>
                    <a:pt x="15" y="22"/>
                    <a:pt x="14" y="20"/>
                    <a:pt x="13" y="19"/>
                  </a:cubicBezTo>
                  <a:cubicBezTo>
                    <a:pt x="12" y="18"/>
                    <a:pt x="11" y="17"/>
                    <a:pt x="11" y="15"/>
                  </a:cubicBezTo>
                  <a:cubicBezTo>
                    <a:pt x="11" y="13"/>
                    <a:pt x="14" y="12"/>
                    <a:pt x="15" y="9"/>
                  </a:cubicBezTo>
                  <a:cubicBezTo>
                    <a:pt x="15" y="8"/>
                    <a:pt x="14" y="7"/>
                    <a:pt x="14" y="7"/>
                  </a:cubicBezTo>
                  <a:cubicBezTo>
                    <a:pt x="14" y="6"/>
                    <a:pt x="13" y="6"/>
                    <a:pt x="13" y="6"/>
                  </a:cubicBezTo>
                  <a:cubicBezTo>
                    <a:pt x="12" y="5"/>
                    <a:pt x="13" y="5"/>
                    <a:pt x="12" y="4"/>
                  </a:cubicBezTo>
                  <a:cubicBezTo>
                    <a:pt x="12" y="3"/>
                    <a:pt x="11" y="2"/>
                    <a:pt x="10" y="1"/>
                  </a:cubicBezTo>
                  <a:cubicBezTo>
                    <a:pt x="8" y="0"/>
                    <a:pt x="6" y="1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5" y="2"/>
                    <a:pt x="5" y="4"/>
                    <a:pt x="5" y="5"/>
                  </a:cubicBezTo>
                  <a:cubicBezTo>
                    <a:pt x="4" y="7"/>
                    <a:pt x="3" y="8"/>
                    <a:pt x="2" y="10"/>
                  </a:cubicBezTo>
                  <a:cubicBezTo>
                    <a:pt x="2" y="11"/>
                    <a:pt x="0" y="13"/>
                    <a:pt x="0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" name="Freeform 16"/>
            <p:cNvSpPr>
              <a:spLocks/>
            </p:cNvSpPr>
            <p:nvPr/>
          </p:nvSpPr>
          <p:spPr bwMode="auto">
            <a:xfrm>
              <a:off x="4127500" y="2744788"/>
              <a:ext cx="85725" cy="109538"/>
            </a:xfrm>
            <a:custGeom>
              <a:avLst/>
              <a:gdLst>
                <a:gd name="T0" fmla="*/ 20 w 23"/>
                <a:gd name="T1" fmla="*/ 12 h 29"/>
                <a:gd name="T2" fmla="*/ 15 w 23"/>
                <a:gd name="T3" fmla="*/ 12 h 29"/>
                <a:gd name="T4" fmla="*/ 10 w 23"/>
                <a:gd name="T5" fmla="*/ 15 h 29"/>
                <a:gd name="T6" fmla="*/ 9 w 23"/>
                <a:gd name="T7" fmla="*/ 7 h 29"/>
                <a:gd name="T8" fmla="*/ 8 w 23"/>
                <a:gd name="T9" fmla="*/ 3 h 29"/>
                <a:gd name="T10" fmla="*/ 5 w 23"/>
                <a:gd name="T11" fmla="*/ 1 h 29"/>
                <a:gd name="T12" fmla="*/ 0 w 23"/>
                <a:gd name="T13" fmla="*/ 2 h 29"/>
                <a:gd name="T14" fmla="*/ 2 w 23"/>
                <a:gd name="T15" fmla="*/ 7 h 29"/>
                <a:gd name="T16" fmla="*/ 2 w 23"/>
                <a:gd name="T17" fmla="*/ 10 h 29"/>
                <a:gd name="T18" fmla="*/ 5 w 23"/>
                <a:gd name="T19" fmla="*/ 13 h 29"/>
                <a:gd name="T20" fmla="*/ 2 w 23"/>
                <a:gd name="T21" fmla="*/ 19 h 29"/>
                <a:gd name="T22" fmla="*/ 2 w 23"/>
                <a:gd name="T23" fmla="*/ 23 h 29"/>
                <a:gd name="T24" fmla="*/ 9 w 23"/>
                <a:gd name="T25" fmla="*/ 20 h 29"/>
                <a:gd name="T26" fmla="*/ 13 w 23"/>
                <a:gd name="T27" fmla="*/ 26 h 29"/>
                <a:gd name="T28" fmla="*/ 18 w 23"/>
                <a:gd name="T29" fmla="*/ 29 h 29"/>
                <a:gd name="T30" fmla="*/ 20 w 23"/>
                <a:gd name="T31" fmla="*/ 24 h 29"/>
                <a:gd name="T32" fmla="*/ 23 w 23"/>
                <a:gd name="T33" fmla="*/ 17 h 29"/>
                <a:gd name="T34" fmla="*/ 20 w 23"/>
                <a:gd name="T35" fmla="*/ 12 h 2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3" h="29">
                  <a:moveTo>
                    <a:pt x="20" y="12"/>
                  </a:moveTo>
                  <a:cubicBezTo>
                    <a:pt x="19" y="12"/>
                    <a:pt x="16" y="12"/>
                    <a:pt x="15" y="12"/>
                  </a:cubicBezTo>
                  <a:cubicBezTo>
                    <a:pt x="13" y="13"/>
                    <a:pt x="12" y="17"/>
                    <a:pt x="10" y="15"/>
                  </a:cubicBezTo>
                  <a:cubicBezTo>
                    <a:pt x="8" y="14"/>
                    <a:pt x="8" y="9"/>
                    <a:pt x="9" y="7"/>
                  </a:cubicBezTo>
                  <a:cubicBezTo>
                    <a:pt x="7" y="7"/>
                    <a:pt x="8" y="5"/>
                    <a:pt x="8" y="3"/>
                  </a:cubicBezTo>
                  <a:cubicBezTo>
                    <a:pt x="7" y="2"/>
                    <a:pt x="6" y="2"/>
                    <a:pt x="5" y="1"/>
                  </a:cubicBezTo>
                  <a:cubicBezTo>
                    <a:pt x="3" y="1"/>
                    <a:pt x="1" y="0"/>
                    <a:pt x="0" y="2"/>
                  </a:cubicBezTo>
                  <a:cubicBezTo>
                    <a:pt x="0" y="4"/>
                    <a:pt x="2" y="5"/>
                    <a:pt x="2" y="7"/>
                  </a:cubicBezTo>
                  <a:cubicBezTo>
                    <a:pt x="3" y="8"/>
                    <a:pt x="2" y="9"/>
                    <a:pt x="2" y="10"/>
                  </a:cubicBezTo>
                  <a:cubicBezTo>
                    <a:pt x="3" y="11"/>
                    <a:pt x="4" y="12"/>
                    <a:pt x="5" y="13"/>
                  </a:cubicBezTo>
                  <a:cubicBezTo>
                    <a:pt x="6" y="16"/>
                    <a:pt x="4" y="17"/>
                    <a:pt x="2" y="19"/>
                  </a:cubicBezTo>
                  <a:cubicBezTo>
                    <a:pt x="1" y="21"/>
                    <a:pt x="0" y="22"/>
                    <a:pt x="2" y="23"/>
                  </a:cubicBezTo>
                  <a:cubicBezTo>
                    <a:pt x="5" y="24"/>
                    <a:pt x="7" y="19"/>
                    <a:pt x="9" y="20"/>
                  </a:cubicBezTo>
                  <a:cubicBezTo>
                    <a:pt x="12" y="20"/>
                    <a:pt x="12" y="24"/>
                    <a:pt x="13" y="26"/>
                  </a:cubicBezTo>
                  <a:cubicBezTo>
                    <a:pt x="14" y="27"/>
                    <a:pt x="16" y="29"/>
                    <a:pt x="18" y="29"/>
                  </a:cubicBezTo>
                  <a:cubicBezTo>
                    <a:pt x="20" y="29"/>
                    <a:pt x="20" y="26"/>
                    <a:pt x="20" y="24"/>
                  </a:cubicBezTo>
                  <a:cubicBezTo>
                    <a:pt x="23" y="24"/>
                    <a:pt x="23" y="19"/>
                    <a:pt x="23" y="17"/>
                  </a:cubicBezTo>
                  <a:cubicBezTo>
                    <a:pt x="23" y="15"/>
                    <a:pt x="22" y="13"/>
                    <a:pt x="20" y="1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" name="Freeform 17"/>
            <p:cNvSpPr>
              <a:spLocks/>
            </p:cNvSpPr>
            <p:nvPr/>
          </p:nvSpPr>
          <p:spPr bwMode="auto">
            <a:xfrm>
              <a:off x="4127500" y="27527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8" name="Freeform 18"/>
            <p:cNvSpPr>
              <a:spLocks/>
            </p:cNvSpPr>
            <p:nvPr/>
          </p:nvSpPr>
          <p:spPr bwMode="auto">
            <a:xfrm>
              <a:off x="3857625" y="2978151"/>
              <a:ext cx="195263" cy="206375"/>
            </a:xfrm>
            <a:custGeom>
              <a:avLst/>
              <a:gdLst>
                <a:gd name="T0" fmla="*/ 51 w 52"/>
                <a:gd name="T1" fmla="*/ 43 h 55"/>
                <a:gd name="T2" fmla="*/ 51 w 52"/>
                <a:gd name="T3" fmla="*/ 41 h 55"/>
                <a:gd name="T4" fmla="*/ 52 w 52"/>
                <a:gd name="T5" fmla="*/ 38 h 55"/>
                <a:gd name="T6" fmla="*/ 42 w 52"/>
                <a:gd name="T7" fmla="*/ 31 h 55"/>
                <a:gd name="T8" fmla="*/ 39 w 52"/>
                <a:gd name="T9" fmla="*/ 23 h 55"/>
                <a:gd name="T10" fmla="*/ 33 w 52"/>
                <a:gd name="T11" fmla="*/ 20 h 55"/>
                <a:gd name="T12" fmla="*/ 26 w 52"/>
                <a:gd name="T13" fmla="*/ 12 h 55"/>
                <a:gd name="T14" fmla="*/ 19 w 52"/>
                <a:gd name="T15" fmla="*/ 8 h 55"/>
                <a:gd name="T16" fmla="*/ 17 w 52"/>
                <a:gd name="T17" fmla="*/ 4 h 55"/>
                <a:gd name="T18" fmla="*/ 14 w 52"/>
                <a:gd name="T19" fmla="*/ 2 h 55"/>
                <a:gd name="T20" fmla="*/ 4 w 52"/>
                <a:gd name="T21" fmla="*/ 0 h 55"/>
                <a:gd name="T22" fmla="*/ 0 w 52"/>
                <a:gd name="T23" fmla="*/ 0 h 55"/>
                <a:gd name="T24" fmla="*/ 3 w 52"/>
                <a:gd name="T25" fmla="*/ 4 h 55"/>
                <a:gd name="T26" fmla="*/ 6 w 52"/>
                <a:gd name="T27" fmla="*/ 7 h 55"/>
                <a:gd name="T28" fmla="*/ 9 w 52"/>
                <a:gd name="T29" fmla="*/ 11 h 55"/>
                <a:gd name="T30" fmla="*/ 18 w 52"/>
                <a:gd name="T31" fmla="*/ 17 h 55"/>
                <a:gd name="T32" fmla="*/ 21 w 52"/>
                <a:gd name="T33" fmla="*/ 28 h 55"/>
                <a:gd name="T34" fmla="*/ 22 w 52"/>
                <a:gd name="T35" fmla="*/ 31 h 55"/>
                <a:gd name="T36" fmla="*/ 24 w 52"/>
                <a:gd name="T37" fmla="*/ 32 h 55"/>
                <a:gd name="T38" fmla="*/ 29 w 52"/>
                <a:gd name="T39" fmla="*/ 39 h 55"/>
                <a:gd name="T40" fmla="*/ 40 w 52"/>
                <a:gd name="T41" fmla="*/ 49 h 55"/>
                <a:gd name="T42" fmla="*/ 44 w 52"/>
                <a:gd name="T43" fmla="*/ 53 h 55"/>
                <a:gd name="T44" fmla="*/ 50 w 52"/>
                <a:gd name="T45" fmla="*/ 50 h 55"/>
                <a:gd name="T46" fmla="*/ 51 w 52"/>
                <a:gd name="T47" fmla="*/ 43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52" h="55">
                  <a:moveTo>
                    <a:pt x="51" y="43"/>
                  </a:moveTo>
                  <a:cubicBezTo>
                    <a:pt x="51" y="42"/>
                    <a:pt x="50" y="42"/>
                    <a:pt x="51" y="41"/>
                  </a:cubicBezTo>
                  <a:cubicBezTo>
                    <a:pt x="51" y="40"/>
                    <a:pt x="52" y="39"/>
                    <a:pt x="52" y="38"/>
                  </a:cubicBezTo>
                  <a:cubicBezTo>
                    <a:pt x="52" y="33"/>
                    <a:pt x="45" y="34"/>
                    <a:pt x="42" y="31"/>
                  </a:cubicBezTo>
                  <a:cubicBezTo>
                    <a:pt x="40" y="29"/>
                    <a:pt x="41" y="26"/>
                    <a:pt x="39" y="23"/>
                  </a:cubicBezTo>
                  <a:cubicBezTo>
                    <a:pt x="38" y="21"/>
                    <a:pt x="35" y="21"/>
                    <a:pt x="33" y="20"/>
                  </a:cubicBezTo>
                  <a:cubicBezTo>
                    <a:pt x="28" y="18"/>
                    <a:pt x="28" y="16"/>
                    <a:pt x="26" y="12"/>
                  </a:cubicBezTo>
                  <a:cubicBezTo>
                    <a:pt x="24" y="9"/>
                    <a:pt x="21" y="10"/>
                    <a:pt x="19" y="8"/>
                  </a:cubicBezTo>
                  <a:cubicBezTo>
                    <a:pt x="17" y="7"/>
                    <a:pt x="18" y="5"/>
                    <a:pt x="17" y="4"/>
                  </a:cubicBezTo>
                  <a:cubicBezTo>
                    <a:pt x="16" y="3"/>
                    <a:pt x="15" y="3"/>
                    <a:pt x="14" y="2"/>
                  </a:cubicBezTo>
                  <a:cubicBezTo>
                    <a:pt x="11" y="1"/>
                    <a:pt x="7" y="1"/>
                    <a:pt x="4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1" y="2"/>
                    <a:pt x="0" y="3"/>
                    <a:pt x="3" y="4"/>
                  </a:cubicBezTo>
                  <a:cubicBezTo>
                    <a:pt x="5" y="5"/>
                    <a:pt x="5" y="5"/>
                    <a:pt x="6" y="7"/>
                  </a:cubicBezTo>
                  <a:cubicBezTo>
                    <a:pt x="7" y="8"/>
                    <a:pt x="7" y="9"/>
                    <a:pt x="9" y="11"/>
                  </a:cubicBezTo>
                  <a:cubicBezTo>
                    <a:pt x="11" y="13"/>
                    <a:pt x="15" y="15"/>
                    <a:pt x="18" y="17"/>
                  </a:cubicBezTo>
                  <a:cubicBezTo>
                    <a:pt x="20" y="19"/>
                    <a:pt x="20" y="25"/>
                    <a:pt x="21" y="28"/>
                  </a:cubicBezTo>
                  <a:cubicBezTo>
                    <a:pt x="21" y="29"/>
                    <a:pt x="21" y="30"/>
                    <a:pt x="22" y="31"/>
                  </a:cubicBezTo>
                  <a:cubicBezTo>
                    <a:pt x="22" y="32"/>
                    <a:pt x="23" y="32"/>
                    <a:pt x="24" y="32"/>
                  </a:cubicBezTo>
                  <a:cubicBezTo>
                    <a:pt x="26" y="34"/>
                    <a:pt x="27" y="37"/>
                    <a:pt x="29" y="39"/>
                  </a:cubicBezTo>
                  <a:cubicBezTo>
                    <a:pt x="32" y="43"/>
                    <a:pt x="37" y="45"/>
                    <a:pt x="40" y="49"/>
                  </a:cubicBezTo>
                  <a:cubicBezTo>
                    <a:pt x="41" y="51"/>
                    <a:pt x="42" y="52"/>
                    <a:pt x="44" y="53"/>
                  </a:cubicBezTo>
                  <a:cubicBezTo>
                    <a:pt x="46" y="55"/>
                    <a:pt x="49" y="53"/>
                    <a:pt x="50" y="50"/>
                  </a:cubicBezTo>
                  <a:cubicBezTo>
                    <a:pt x="51" y="48"/>
                    <a:pt x="51" y="45"/>
                    <a:pt x="51" y="4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9" name="Freeform 19"/>
            <p:cNvSpPr>
              <a:spLocks/>
            </p:cNvSpPr>
            <p:nvPr/>
          </p:nvSpPr>
          <p:spPr bwMode="auto">
            <a:xfrm>
              <a:off x="4040188" y="3165476"/>
              <a:ext cx="319088" cy="90488"/>
            </a:xfrm>
            <a:custGeom>
              <a:avLst/>
              <a:gdLst>
                <a:gd name="T0" fmla="*/ 45 w 85"/>
                <a:gd name="T1" fmla="*/ 16 h 24"/>
                <a:gd name="T2" fmla="*/ 48 w 85"/>
                <a:gd name="T3" fmla="*/ 18 h 24"/>
                <a:gd name="T4" fmla="*/ 51 w 85"/>
                <a:gd name="T5" fmla="*/ 18 h 24"/>
                <a:gd name="T6" fmla="*/ 56 w 85"/>
                <a:gd name="T7" fmla="*/ 18 h 24"/>
                <a:gd name="T8" fmla="*/ 64 w 85"/>
                <a:gd name="T9" fmla="*/ 19 h 24"/>
                <a:gd name="T10" fmla="*/ 66 w 85"/>
                <a:gd name="T11" fmla="*/ 22 h 24"/>
                <a:gd name="T12" fmla="*/ 72 w 85"/>
                <a:gd name="T13" fmla="*/ 23 h 24"/>
                <a:gd name="T14" fmla="*/ 72 w 85"/>
                <a:gd name="T15" fmla="*/ 19 h 24"/>
                <a:gd name="T16" fmla="*/ 78 w 85"/>
                <a:gd name="T17" fmla="*/ 16 h 24"/>
                <a:gd name="T18" fmla="*/ 83 w 85"/>
                <a:gd name="T19" fmla="*/ 13 h 24"/>
                <a:gd name="T20" fmla="*/ 84 w 85"/>
                <a:gd name="T21" fmla="*/ 12 h 24"/>
                <a:gd name="T22" fmla="*/ 69 w 85"/>
                <a:gd name="T23" fmla="*/ 12 h 24"/>
                <a:gd name="T24" fmla="*/ 62 w 85"/>
                <a:gd name="T25" fmla="*/ 13 h 24"/>
                <a:gd name="T26" fmla="*/ 46 w 85"/>
                <a:gd name="T27" fmla="*/ 12 h 24"/>
                <a:gd name="T28" fmla="*/ 36 w 85"/>
                <a:gd name="T29" fmla="*/ 10 h 24"/>
                <a:gd name="T30" fmla="*/ 34 w 85"/>
                <a:gd name="T31" fmla="*/ 8 h 24"/>
                <a:gd name="T32" fmla="*/ 31 w 85"/>
                <a:gd name="T33" fmla="*/ 7 h 24"/>
                <a:gd name="T34" fmla="*/ 27 w 85"/>
                <a:gd name="T35" fmla="*/ 6 h 24"/>
                <a:gd name="T36" fmla="*/ 17 w 85"/>
                <a:gd name="T37" fmla="*/ 5 h 24"/>
                <a:gd name="T38" fmla="*/ 5 w 85"/>
                <a:gd name="T39" fmla="*/ 2 h 24"/>
                <a:gd name="T40" fmla="*/ 6 w 85"/>
                <a:gd name="T41" fmla="*/ 3 h 24"/>
                <a:gd name="T42" fmla="*/ 2 w 85"/>
                <a:gd name="T43" fmla="*/ 8 h 24"/>
                <a:gd name="T44" fmla="*/ 19 w 85"/>
                <a:gd name="T45" fmla="*/ 9 h 24"/>
                <a:gd name="T46" fmla="*/ 27 w 85"/>
                <a:gd name="T47" fmla="*/ 13 h 24"/>
                <a:gd name="T48" fmla="*/ 35 w 85"/>
                <a:gd name="T49" fmla="*/ 15 h 24"/>
                <a:gd name="T50" fmla="*/ 41 w 85"/>
                <a:gd name="T51" fmla="*/ 16 h 24"/>
                <a:gd name="T52" fmla="*/ 45 w 85"/>
                <a:gd name="T53" fmla="*/ 16 h 2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</a:cxnLst>
              <a:rect l="0" t="0" r="r" b="b"/>
              <a:pathLst>
                <a:path w="85" h="24">
                  <a:moveTo>
                    <a:pt x="45" y="16"/>
                  </a:moveTo>
                  <a:cubicBezTo>
                    <a:pt x="46" y="17"/>
                    <a:pt x="47" y="17"/>
                    <a:pt x="48" y="18"/>
                  </a:cubicBezTo>
                  <a:cubicBezTo>
                    <a:pt x="49" y="18"/>
                    <a:pt x="50" y="18"/>
                    <a:pt x="51" y="18"/>
                  </a:cubicBezTo>
                  <a:cubicBezTo>
                    <a:pt x="53" y="18"/>
                    <a:pt x="54" y="18"/>
                    <a:pt x="56" y="18"/>
                  </a:cubicBezTo>
                  <a:cubicBezTo>
                    <a:pt x="58" y="18"/>
                    <a:pt x="62" y="18"/>
                    <a:pt x="64" y="19"/>
                  </a:cubicBezTo>
                  <a:cubicBezTo>
                    <a:pt x="65" y="19"/>
                    <a:pt x="65" y="21"/>
                    <a:pt x="66" y="22"/>
                  </a:cubicBezTo>
                  <a:cubicBezTo>
                    <a:pt x="67" y="23"/>
                    <a:pt x="71" y="24"/>
                    <a:pt x="72" y="23"/>
                  </a:cubicBezTo>
                  <a:cubicBezTo>
                    <a:pt x="75" y="22"/>
                    <a:pt x="72" y="20"/>
                    <a:pt x="72" y="19"/>
                  </a:cubicBezTo>
                  <a:cubicBezTo>
                    <a:pt x="72" y="17"/>
                    <a:pt x="77" y="17"/>
                    <a:pt x="78" y="16"/>
                  </a:cubicBezTo>
                  <a:cubicBezTo>
                    <a:pt x="80" y="16"/>
                    <a:pt x="82" y="14"/>
                    <a:pt x="83" y="13"/>
                  </a:cubicBezTo>
                  <a:cubicBezTo>
                    <a:pt x="84" y="13"/>
                    <a:pt x="85" y="13"/>
                    <a:pt x="84" y="12"/>
                  </a:cubicBezTo>
                  <a:cubicBezTo>
                    <a:pt x="82" y="9"/>
                    <a:pt x="72" y="12"/>
                    <a:pt x="69" y="12"/>
                  </a:cubicBezTo>
                  <a:cubicBezTo>
                    <a:pt x="67" y="12"/>
                    <a:pt x="65" y="13"/>
                    <a:pt x="62" y="13"/>
                  </a:cubicBezTo>
                  <a:cubicBezTo>
                    <a:pt x="57" y="15"/>
                    <a:pt x="50" y="14"/>
                    <a:pt x="46" y="12"/>
                  </a:cubicBezTo>
                  <a:cubicBezTo>
                    <a:pt x="43" y="10"/>
                    <a:pt x="39" y="11"/>
                    <a:pt x="36" y="10"/>
                  </a:cubicBezTo>
                  <a:cubicBezTo>
                    <a:pt x="35" y="9"/>
                    <a:pt x="35" y="8"/>
                    <a:pt x="34" y="8"/>
                  </a:cubicBezTo>
                  <a:cubicBezTo>
                    <a:pt x="33" y="7"/>
                    <a:pt x="32" y="8"/>
                    <a:pt x="31" y="7"/>
                  </a:cubicBezTo>
                  <a:cubicBezTo>
                    <a:pt x="29" y="7"/>
                    <a:pt x="29" y="6"/>
                    <a:pt x="27" y="6"/>
                  </a:cubicBezTo>
                  <a:cubicBezTo>
                    <a:pt x="24" y="5"/>
                    <a:pt x="20" y="6"/>
                    <a:pt x="17" y="5"/>
                  </a:cubicBezTo>
                  <a:cubicBezTo>
                    <a:pt x="13" y="4"/>
                    <a:pt x="9" y="0"/>
                    <a:pt x="5" y="2"/>
                  </a:cubicBezTo>
                  <a:cubicBezTo>
                    <a:pt x="6" y="3"/>
                    <a:pt x="6" y="3"/>
                    <a:pt x="6" y="3"/>
                  </a:cubicBezTo>
                  <a:cubicBezTo>
                    <a:pt x="3" y="0"/>
                    <a:pt x="0" y="5"/>
                    <a:pt x="2" y="8"/>
                  </a:cubicBezTo>
                  <a:cubicBezTo>
                    <a:pt x="5" y="12"/>
                    <a:pt x="15" y="8"/>
                    <a:pt x="19" y="9"/>
                  </a:cubicBezTo>
                  <a:cubicBezTo>
                    <a:pt x="22" y="9"/>
                    <a:pt x="24" y="12"/>
                    <a:pt x="27" y="13"/>
                  </a:cubicBezTo>
                  <a:cubicBezTo>
                    <a:pt x="30" y="14"/>
                    <a:pt x="32" y="14"/>
                    <a:pt x="35" y="15"/>
                  </a:cubicBezTo>
                  <a:cubicBezTo>
                    <a:pt x="37" y="15"/>
                    <a:pt x="39" y="16"/>
                    <a:pt x="41" y="16"/>
                  </a:cubicBezTo>
                  <a:cubicBezTo>
                    <a:pt x="42" y="16"/>
                    <a:pt x="44" y="16"/>
                    <a:pt x="45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0" name="Freeform 20"/>
            <p:cNvSpPr>
              <a:spLocks/>
            </p:cNvSpPr>
            <p:nvPr/>
          </p:nvSpPr>
          <p:spPr bwMode="auto">
            <a:xfrm>
              <a:off x="4100513" y="2997201"/>
              <a:ext cx="192088" cy="149225"/>
            </a:xfrm>
            <a:custGeom>
              <a:avLst/>
              <a:gdLst>
                <a:gd name="T0" fmla="*/ 42 w 51"/>
                <a:gd name="T1" fmla="*/ 3 h 40"/>
                <a:gd name="T2" fmla="*/ 37 w 51"/>
                <a:gd name="T3" fmla="*/ 1 h 40"/>
                <a:gd name="T4" fmla="*/ 31 w 51"/>
                <a:gd name="T5" fmla="*/ 8 h 40"/>
                <a:gd name="T6" fmla="*/ 26 w 51"/>
                <a:gd name="T7" fmla="*/ 13 h 40"/>
                <a:gd name="T8" fmla="*/ 23 w 51"/>
                <a:gd name="T9" fmla="*/ 13 h 40"/>
                <a:gd name="T10" fmla="*/ 20 w 51"/>
                <a:gd name="T11" fmla="*/ 15 h 40"/>
                <a:gd name="T12" fmla="*/ 15 w 51"/>
                <a:gd name="T13" fmla="*/ 15 h 40"/>
                <a:gd name="T14" fmla="*/ 13 w 51"/>
                <a:gd name="T15" fmla="*/ 16 h 40"/>
                <a:gd name="T16" fmla="*/ 8 w 51"/>
                <a:gd name="T17" fmla="*/ 14 h 40"/>
                <a:gd name="T18" fmla="*/ 7 w 51"/>
                <a:gd name="T19" fmla="*/ 15 h 40"/>
                <a:gd name="T20" fmla="*/ 0 w 51"/>
                <a:gd name="T21" fmla="*/ 18 h 40"/>
                <a:gd name="T22" fmla="*/ 3 w 51"/>
                <a:gd name="T23" fmla="*/ 25 h 40"/>
                <a:gd name="T24" fmla="*/ 4 w 51"/>
                <a:gd name="T25" fmla="*/ 28 h 40"/>
                <a:gd name="T26" fmla="*/ 6 w 51"/>
                <a:gd name="T27" fmla="*/ 32 h 40"/>
                <a:gd name="T28" fmla="*/ 6 w 51"/>
                <a:gd name="T29" fmla="*/ 35 h 40"/>
                <a:gd name="T30" fmla="*/ 12 w 51"/>
                <a:gd name="T31" fmla="*/ 35 h 40"/>
                <a:gd name="T32" fmla="*/ 19 w 51"/>
                <a:gd name="T33" fmla="*/ 35 h 40"/>
                <a:gd name="T34" fmla="*/ 24 w 51"/>
                <a:gd name="T35" fmla="*/ 37 h 40"/>
                <a:gd name="T36" fmla="*/ 36 w 51"/>
                <a:gd name="T37" fmla="*/ 34 h 40"/>
                <a:gd name="T38" fmla="*/ 37 w 51"/>
                <a:gd name="T39" fmla="*/ 29 h 40"/>
                <a:gd name="T40" fmla="*/ 41 w 51"/>
                <a:gd name="T41" fmla="*/ 26 h 40"/>
                <a:gd name="T42" fmla="*/ 42 w 51"/>
                <a:gd name="T43" fmla="*/ 21 h 40"/>
                <a:gd name="T44" fmla="*/ 46 w 51"/>
                <a:gd name="T45" fmla="*/ 18 h 40"/>
                <a:gd name="T46" fmla="*/ 42 w 51"/>
                <a:gd name="T47" fmla="*/ 7 h 40"/>
                <a:gd name="T48" fmla="*/ 42 w 51"/>
                <a:gd name="T49" fmla="*/ 3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51" h="40">
                  <a:moveTo>
                    <a:pt x="42" y="3"/>
                  </a:moveTo>
                  <a:cubicBezTo>
                    <a:pt x="42" y="1"/>
                    <a:pt x="39" y="1"/>
                    <a:pt x="37" y="1"/>
                  </a:cubicBezTo>
                  <a:cubicBezTo>
                    <a:pt x="33" y="0"/>
                    <a:pt x="32" y="5"/>
                    <a:pt x="31" y="8"/>
                  </a:cubicBezTo>
                  <a:cubicBezTo>
                    <a:pt x="30" y="11"/>
                    <a:pt x="29" y="13"/>
                    <a:pt x="26" y="13"/>
                  </a:cubicBezTo>
                  <a:cubicBezTo>
                    <a:pt x="25" y="13"/>
                    <a:pt x="24" y="13"/>
                    <a:pt x="23" y="13"/>
                  </a:cubicBezTo>
                  <a:cubicBezTo>
                    <a:pt x="22" y="13"/>
                    <a:pt x="21" y="14"/>
                    <a:pt x="20" y="15"/>
                  </a:cubicBezTo>
                  <a:cubicBezTo>
                    <a:pt x="18" y="15"/>
                    <a:pt x="17" y="14"/>
                    <a:pt x="15" y="15"/>
                  </a:cubicBezTo>
                  <a:cubicBezTo>
                    <a:pt x="14" y="15"/>
                    <a:pt x="14" y="16"/>
                    <a:pt x="13" y="16"/>
                  </a:cubicBezTo>
                  <a:cubicBezTo>
                    <a:pt x="11" y="16"/>
                    <a:pt x="9" y="15"/>
                    <a:pt x="8" y="14"/>
                  </a:cubicBezTo>
                  <a:cubicBezTo>
                    <a:pt x="7" y="15"/>
                    <a:pt x="7" y="15"/>
                    <a:pt x="7" y="15"/>
                  </a:cubicBezTo>
                  <a:cubicBezTo>
                    <a:pt x="5" y="10"/>
                    <a:pt x="0" y="14"/>
                    <a:pt x="0" y="18"/>
                  </a:cubicBezTo>
                  <a:cubicBezTo>
                    <a:pt x="0" y="21"/>
                    <a:pt x="3" y="22"/>
                    <a:pt x="3" y="25"/>
                  </a:cubicBezTo>
                  <a:cubicBezTo>
                    <a:pt x="4" y="26"/>
                    <a:pt x="3" y="27"/>
                    <a:pt x="4" y="28"/>
                  </a:cubicBezTo>
                  <a:cubicBezTo>
                    <a:pt x="4" y="29"/>
                    <a:pt x="6" y="30"/>
                    <a:pt x="6" y="32"/>
                  </a:cubicBezTo>
                  <a:cubicBezTo>
                    <a:pt x="7" y="33"/>
                    <a:pt x="6" y="34"/>
                    <a:pt x="6" y="35"/>
                  </a:cubicBezTo>
                  <a:cubicBezTo>
                    <a:pt x="8" y="36"/>
                    <a:pt x="11" y="35"/>
                    <a:pt x="12" y="35"/>
                  </a:cubicBezTo>
                  <a:cubicBezTo>
                    <a:pt x="14" y="35"/>
                    <a:pt x="17" y="35"/>
                    <a:pt x="19" y="35"/>
                  </a:cubicBezTo>
                  <a:cubicBezTo>
                    <a:pt x="21" y="36"/>
                    <a:pt x="23" y="37"/>
                    <a:pt x="24" y="37"/>
                  </a:cubicBezTo>
                  <a:cubicBezTo>
                    <a:pt x="29" y="39"/>
                    <a:pt x="34" y="40"/>
                    <a:pt x="36" y="34"/>
                  </a:cubicBezTo>
                  <a:cubicBezTo>
                    <a:pt x="36" y="33"/>
                    <a:pt x="36" y="30"/>
                    <a:pt x="37" y="29"/>
                  </a:cubicBezTo>
                  <a:cubicBezTo>
                    <a:pt x="37" y="27"/>
                    <a:pt x="40" y="28"/>
                    <a:pt x="41" y="26"/>
                  </a:cubicBezTo>
                  <a:cubicBezTo>
                    <a:pt x="42" y="25"/>
                    <a:pt x="42" y="23"/>
                    <a:pt x="42" y="21"/>
                  </a:cubicBezTo>
                  <a:cubicBezTo>
                    <a:pt x="43" y="18"/>
                    <a:pt x="45" y="19"/>
                    <a:pt x="46" y="18"/>
                  </a:cubicBezTo>
                  <a:cubicBezTo>
                    <a:pt x="51" y="16"/>
                    <a:pt x="42" y="9"/>
                    <a:pt x="42" y="7"/>
                  </a:cubicBezTo>
                  <a:cubicBezTo>
                    <a:pt x="42" y="6"/>
                    <a:pt x="42" y="4"/>
                    <a:pt x="42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1" name="Freeform 21"/>
            <p:cNvSpPr>
              <a:spLocks/>
            </p:cNvSpPr>
            <p:nvPr/>
          </p:nvSpPr>
          <p:spPr bwMode="auto">
            <a:xfrm>
              <a:off x="4284663" y="3052763"/>
              <a:ext cx="104775" cy="120650"/>
            </a:xfrm>
            <a:custGeom>
              <a:avLst/>
              <a:gdLst>
                <a:gd name="T0" fmla="*/ 14 w 28"/>
                <a:gd name="T1" fmla="*/ 9 h 32"/>
                <a:gd name="T2" fmla="*/ 21 w 28"/>
                <a:gd name="T3" fmla="*/ 6 h 32"/>
                <a:gd name="T4" fmla="*/ 26 w 28"/>
                <a:gd name="T5" fmla="*/ 5 h 32"/>
                <a:gd name="T6" fmla="*/ 28 w 28"/>
                <a:gd name="T7" fmla="*/ 1 h 32"/>
                <a:gd name="T8" fmla="*/ 27 w 28"/>
                <a:gd name="T9" fmla="*/ 0 h 32"/>
                <a:gd name="T10" fmla="*/ 20 w 28"/>
                <a:gd name="T11" fmla="*/ 1 h 32"/>
                <a:gd name="T12" fmla="*/ 18 w 28"/>
                <a:gd name="T13" fmla="*/ 0 h 32"/>
                <a:gd name="T14" fmla="*/ 14 w 28"/>
                <a:gd name="T15" fmla="*/ 2 h 32"/>
                <a:gd name="T16" fmla="*/ 8 w 28"/>
                <a:gd name="T17" fmla="*/ 1 h 32"/>
                <a:gd name="T18" fmla="*/ 5 w 28"/>
                <a:gd name="T19" fmla="*/ 6 h 32"/>
                <a:gd name="T20" fmla="*/ 3 w 28"/>
                <a:gd name="T21" fmla="*/ 12 h 32"/>
                <a:gd name="T22" fmla="*/ 1 w 28"/>
                <a:gd name="T23" fmla="*/ 17 h 32"/>
                <a:gd name="T24" fmla="*/ 2 w 28"/>
                <a:gd name="T25" fmla="*/ 21 h 32"/>
                <a:gd name="T26" fmla="*/ 3 w 28"/>
                <a:gd name="T27" fmla="*/ 25 h 32"/>
                <a:gd name="T28" fmla="*/ 4 w 28"/>
                <a:gd name="T29" fmla="*/ 31 h 32"/>
                <a:gd name="T30" fmla="*/ 6 w 28"/>
                <a:gd name="T31" fmla="*/ 31 h 32"/>
                <a:gd name="T32" fmla="*/ 7 w 28"/>
                <a:gd name="T33" fmla="*/ 24 h 32"/>
                <a:gd name="T34" fmla="*/ 8 w 28"/>
                <a:gd name="T35" fmla="*/ 20 h 32"/>
                <a:gd name="T36" fmla="*/ 12 w 28"/>
                <a:gd name="T37" fmla="*/ 23 h 32"/>
                <a:gd name="T38" fmla="*/ 14 w 28"/>
                <a:gd name="T39" fmla="*/ 25 h 32"/>
                <a:gd name="T40" fmla="*/ 16 w 28"/>
                <a:gd name="T41" fmla="*/ 22 h 32"/>
                <a:gd name="T42" fmla="*/ 15 w 28"/>
                <a:gd name="T43" fmla="*/ 18 h 32"/>
                <a:gd name="T44" fmla="*/ 12 w 28"/>
                <a:gd name="T45" fmla="*/ 15 h 32"/>
                <a:gd name="T46" fmla="*/ 14 w 28"/>
                <a:gd name="T47" fmla="*/ 9 h 3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28" h="32">
                  <a:moveTo>
                    <a:pt x="14" y="9"/>
                  </a:moveTo>
                  <a:cubicBezTo>
                    <a:pt x="16" y="8"/>
                    <a:pt x="19" y="6"/>
                    <a:pt x="21" y="6"/>
                  </a:cubicBezTo>
                  <a:cubicBezTo>
                    <a:pt x="23" y="5"/>
                    <a:pt x="25" y="6"/>
                    <a:pt x="26" y="5"/>
                  </a:cubicBezTo>
                  <a:cubicBezTo>
                    <a:pt x="27" y="4"/>
                    <a:pt x="28" y="2"/>
                    <a:pt x="28" y="1"/>
                  </a:cubicBezTo>
                  <a:cubicBezTo>
                    <a:pt x="28" y="1"/>
                    <a:pt x="28" y="0"/>
                    <a:pt x="27" y="0"/>
                  </a:cubicBezTo>
                  <a:cubicBezTo>
                    <a:pt x="25" y="0"/>
                    <a:pt x="23" y="2"/>
                    <a:pt x="20" y="1"/>
                  </a:cubicBezTo>
                  <a:cubicBezTo>
                    <a:pt x="19" y="1"/>
                    <a:pt x="18" y="0"/>
                    <a:pt x="18" y="0"/>
                  </a:cubicBezTo>
                  <a:cubicBezTo>
                    <a:pt x="16" y="0"/>
                    <a:pt x="15" y="2"/>
                    <a:pt x="14" y="2"/>
                  </a:cubicBezTo>
                  <a:cubicBezTo>
                    <a:pt x="12" y="2"/>
                    <a:pt x="10" y="0"/>
                    <a:pt x="8" y="1"/>
                  </a:cubicBezTo>
                  <a:cubicBezTo>
                    <a:pt x="7" y="2"/>
                    <a:pt x="6" y="5"/>
                    <a:pt x="5" y="6"/>
                  </a:cubicBezTo>
                  <a:cubicBezTo>
                    <a:pt x="4" y="8"/>
                    <a:pt x="3" y="9"/>
                    <a:pt x="3" y="12"/>
                  </a:cubicBezTo>
                  <a:cubicBezTo>
                    <a:pt x="2" y="14"/>
                    <a:pt x="1" y="15"/>
                    <a:pt x="1" y="17"/>
                  </a:cubicBezTo>
                  <a:cubicBezTo>
                    <a:pt x="0" y="20"/>
                    <a:pt x="1" y="19"/>
                    <a:pt x="2" y="21"/>
                  </a:cubicBezTo>
                  <a:cubicBezTo>
                    <a:pt x="3" y="22"/>
                    <a:pt x="3" y="23"/>
                    <a:pt x="3" y="25"/>
                  </a:cubicBezTo>
                  <a:cubicBezTo>
                    <a:pt x="3" y="27"/>
                    <a:pt x="2" y="30"/>
                    <a:pt x="4" y="31"/>
                  </a:cubicBezTo>
                  <a:cubicBezTo>
                    <a:pt x="5" y="31"/>
                    <a:pt x="5" y="32"/>
                    <a:pt x="6" y="31"/>
                  </a:cubicBezTo>
                  <a:cubicBezTo>
                    <a:pt x="8" y="30"/>
                    <a:pt x="7" y="25"/>
                    <a:pt x="7" y="24"/>
                  </a:cubicBezTo>
                  <a:cubicBezTo>
                    <a:pt x="7" y="22"/>
                    <a:pt x="7" y="20"/>
                    <a:pt x="8" y="20"/>
                  </a:cubicBezTo>
                  <a:cubicBezTo>
                    <a:pt x="10" y="19"/>
                    <a:pt x="11" y="21"/>
                    <a:pt x="12" y="23"/>
                  </a:cubicBezTo>
                  <a:cubicBezTo>
                    <a:pt x="12" y="24"/>
                    <a:pt x="12" y="25"/>
                    <a:pt x="14" y="25"/>
                  </a:cubicBezTo>
                  <a:cubicBezTo>
                    <a:pt x="15" y="25"/>
                    <a:pt x="16" y="24"/>
                    <a:pt x="16" y="22"/>
                  </a:cubicBezTo>
                  <a:cubicBezTo>
                    <a:pt x="16" y="21"/>
                    <a:pt x="16" y="19"/>
                    <a:pt x="15" y="18"/>
                  </a:cubicBezTo>
                  <a:cubicBezTo>
                    <a:pt x="14" y="16"/>
                    <a:pt x="12" y="16"/>
                    <a:pt x="12" y="15"/>
                  </a:cubicBezTo>
                  <a:cubicBezTo>
                    <a:pt x="10" y="13"/>
                    <a:pt x="13" y="10"/>
                    <a:pt x="1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2" name="Freeform 22"/>
            <p:cNvSpPr>
              <a:spLocks/>
            </p:cNvSpPr>
            <p:nvPr/>
          </p:nvSpPr>
          <p:spPr bwMode="auto">
            <a:xfrm>
              <a:off x="4386263" y="3052763"/>
              <a:ext cx="3175" cy="0"/>
            </a:xfrm>
            <a:custGeom>
              <a:avLst/>
              <a:gdLst>
                <a:gd name="T0" fmla="*/ 0 w 1"/>
                <a:gd name="T1" fmla="*/ 0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3" name="Freeform 23"/>
            <p:cNvSpPr>
              <a:spLocks/>
            </p:cNvSpPr>
            <p:nvPr/>
          </p:nvSpPr>
          <p:spPr bwMode="auto">
            <a:xfrm>
              <a:off x="4438650" y="3038476"/>
              <a:ext cx="26988" cy="63500"/>
            </a:xfrm>
            <a:custGeom>
              <a:avLst/>
              <a:gdLst>
                <a:gd name="T0" fmla="*/ 0 w 7"/>
                <a:gd name="T1" fmla="*/ 11 h 17"/>
                <a:gd name="T2" fmla="*/ 6 w 7"/>
                <a:gd name="T3" fmla="*/ 14 h 17"/>
                <a:gd name="T4" fmla="*/ 4 w 7"/>
                <a:gd name="T5" fmla="*/ 8 h 17"/>
                <a:gd name="T6" fmla="*/ 6 w 7"/>
                <a:gd name="T7" fmla="*/ 5 h 17"/>
                <a:gd name="T8" fmla="*/ 0 w 7"/>
                <a:gd name="T9" fmla="*/ 2 h 17"/>
                <a:gd name="T10" fmla="*/ 0 w 7"/>
                <a:gd name="T11" fmla="*/ 2 h 17"/>
                <a:gd name="T12" fmla="*/ 0 w 7"/>
                <a:gd name="T13" fmla="*/ 11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17">
                  <a:moveTo>
                    <a:pt x="0" y="11"/>
                  </a:moveTo>
                  <a:cubicBezTo>
                    <a:pt x="1" y="13"/>
                    <a:pt x="4" y="17"/>
                    <a:pt x="6" y="14"/>
                  </a:cubicBezTo>
                  <a:cubicBezTo>
                    <a:pt x="7" y="12"/>
                    <a:pt x="4" y="10"/>
                    <a:pt x="4" y="8"/>
                  </a:cubicBezTo>
                  <a:cubicBezTo>
                    <a:pt x="4" y="7"/>
                    <a:pt x="7" y="7"/>
                    <a:pt x="6" y="5"/>
                  </a:cubicBezTo>
                  <a:cubicBezTo>
                    <a:pt x="6" y="2"/>
                    <a:pt x="2" y="0"/>
                    <a:pt x="0" y="2"/>
                  </a:cubicBezTo>
                  <a:cubicBezTo>
                    <a:pt x="0" y="2"/>
                    <a:pt x="0" y="2"/>
                    <a:pt x="0" y="2"/>
                  </a:cubicBezTo>
                  <a:cubicBezTo>
                    <a:pt x="0" y="5"/>
                    <a:pt x="0" y="8"/>
                    <a:pt x="0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4" name="Freeform 24"/>
            <p:cNvSpPr>
              <a:spLocks/>
            </p:cNvSpPr>
            <p:nvPr/>
          </p:nvSpPr>
          <p:spPr bwMode="auto">
            <a:xfrm>
              <a:off x="4371975" y="3217863"/>
              <a:ext cx="66675" cy="46038"/>
            </a:xfrm>
            <a:custGeom>
              <a:avLst/>
              <a:gdLst>
                <a:gd name="T0" fmla="*/ 6 w 18"/>
                <a:gd name="T1" fmla="*/ 7 h 12"/>
                <a:gd name="T2" fmla="*/ 14 w 18"/>
                <a:gd name="T3" fmla="*/ 6 h 12"/>
                <a:gd name="T4" fmla="*/ 11 w 18"/>
                <a:gd name="T5" fmla="*/ 0 h 12"/>
                <a:gd name="T6" fmla="*/ 13 w 18"/>
                <a:gd name="T7" fmla="*/ 0 h 12"/>
                <a:gd name="T8" fmla="*/ 6 w 18"/>
                <a:gd name="T9" fmla="*/ 1 h 12"/>
                <a:gd name="T10" fmla="*/ 5 w 18"/>
                <a:gd name="T11" fmla="*/ 3 h 12"/>
                <a:gd name="T12" fmla="*/ 3 w 18"/>
                <a:gd name="T13" fmla="*/ 4 h 12"/>
                <a:gd name="T14" fmla="*/ 0 w 18"/>
                <a:gd name="T15" fmla="*/ 12 h 12"/>
                <a:gd name="T16" fmla="*/ 6 w 18"/>
                <a:gd name="T17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8" h="12">
                  <a:moveTo>
                    <a:pt x="6" y="7"/>
                  </a:moveTo>
                  <a:cubicBezTo>
                    <a:pt x="9" y="6"/>
                    <a:pt x="12" y="7"/>
                    <a:pt x="14" y="6"/>
                  </a:cubicBezTo>
                  <a:cubicBezTo>
                    <a:pt x="18" y="3"/>
                    <a:pt x="14" y="0"/>
                    <a:pt x="11" y="0"/>
                  </a:cubicBezTo>
                  <a:cubicBezTo>
                    <a:pt x="13" y="0"/>
                    <a:pt x="13" y="0"/>
                    <a:pt x="13" y="0"/>
                  </a:cubicBezTo>
                  <a:cubicBezTo>
                    <a:pt x="11" y="0"/>
                    <a:pt x="7" y="0"/>
                    <a:pt x="6" y="1"/>
                  </a:cubicBezTo>
                  <a:cubicBezTo>
                    <a:pt x="5" y="2"/>
                    <a:pt x="5" y="2"/>
                    <a:pt x="5" y="3"/>
                  </a:cubicBezTo>
                  <a:cubicBezTo>
                    <a:pt x="4" y="3"/>
                    <a:pt x="4" y="4"/>
                    <a:pt x="3" y="4"/>
                  </a:cubicBezTo>
                  <a:cubicBezTo>
                    <a:pt x="1" y="7"/>
                    <a:pt x="0" y="8"/>
                    <a:pt x="0" y="12"/>
                  </a:cubicBezTo>
                  <a:cubicBezTo>
                    <a:pt x="3" y="12"/>
                    <a:pt x="4" y="8"/>
                    <a:pt x="6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5" name="Freeform 25"/>
            <p:cNvSpPr>
              <a:spLocks/>
            </p:cNvSpPr>
            <p:nvPr/>
          </p:nvSpPr>
          <p:spPr bwMode="auto">
            <a:xfrm>
              <a:off x="4419600" y="3113088"/>
              <a:ext cx="79375" cy="41275"/>
            </a:xfrm>
            <a:custGeom>
              <a:avLst/>
              <a:gdLst>
                <a:gd name="T0" fmla="*/ 13 w 21"/>
                <a:gd name="T1" fmla="*/ 3 h 11"/>
                <a:gd name="T2" fmla="*/ 6 w 21"/>
                <a:gd name="T3" fmla="*/ 2 h 11"/>
                <a:gd name="T4" fmla="*/ 2 w 21"/>
                <a:gd name="T5" fmla="*/ 4 h 11"/>
                <a:gd name="T6" fmla="*/ 0 w 21"/>
                <a:gd name="T7" fmla="*/ 5 h 11"/>
                <a:gd name="T8" fmla="*/ 0 w 21"/>
                <a:gd name="T9" fmla="*/ 9 h 11"/>
                <a:gd name="T10" fmla="*/ 9 w 21"/>
                <a:gd name="T11" fmla="*/ 8 h 11"/>
                <a:gd name="T12" fmla="*/ 17 w 21"/>
                <a:gd name="T13" fmla="*/ 10 h 11"/>
                <a:gd name="T14" fmla="*/ 19 w 21"/>
                <a:gd name="T15" fmla="*/ 4 h 11"/>
                <a:gd name="T16" fmla="*/ 21 w 21"/>
                <a:gd name="T17" fmla="*/ 4 h 11"/>
                <a:gd name="T18" fmla="*/ 13 w 21"/>
                <a:gd name="T19" fmla="*/ 3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21" h="11">
                  <a:moveTo>
                    <a:pt x="13" y="3"/>
                  </a:moveTo>
                  <a:cubicBezTo>
                    <a:pt x="10" y="2"/>
                    <a:pt x="9" y="0"/>
                    <a:pt x="6" y="2"/>
                  </a:cubicBezTo>
                  <a:cubicBezTo>
                    <a:pt x="5" y="3"/>
                    <a:pt x="4" y="4"/>
                    <a:pt x="2" y="4"/>
                  </a:cubicBezTo>
                  <a:cubicBezTo>
                    <a:pt x="2" y="5"/>
                    <a:pt x="1" y="4"/>
                    <a:pt x="0" y="5"/>
                  </a:cubicBezTo>
                  <a:cubicBezTo>
                    <a:pt x="0" y="5"/>
                    <a:pt x="0" y="9"/>
                    <a:pt x="0" y="9"/>
                  </a:cubicBezTo>
                  <a:cubicBezTo>
                    <a:pt x="2" y="11"/>
                    <a:pt x="7" y="8"/>
                    <a:pt x="9" y="8"/>
                  </a:cubicBezTo>
                  <a:cubicBezTo>
                    <a:pt x="12" y="8"/>
                    <a:pt x="13" y="11"/>
                    <a:pt x="17" y="10"/>
                  </a:cubicBezTo>
                  <a:cubicBezTo>
                    <a:pt x="20" y="9"/>
                    <a:pt x="21" y="7"/>
                    <a:pt x="19" y="4"/>
                  </a:cubicBezTo>
                  <a:cubicBezTo>
                    <a:pt x="21" y="4"/>
                    <a:pt x="21" y="4"/>
                    <a:pt x="21" y="4"/>
                  </a:cubicBezTo>
                  <a:cubicBezTo>
                    <a:pt x="20" y="1"/>
                    <a:pt x="15" y="3"/>
                    <a:pt x="13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6" name="Freeform 26"/>
            <p:cNvSpPr>
              <a:spLocks/>
            </p:cNvSpPr>
            <p:nvPr/>
          </p:nvSpPr>
          <p:spPr bwMode="auto">
            <a:xfrm>
              <a:off x="4510088" y="3079751"/>
              <a:ext cx="349250" cy="184150"/>
            </a:xfrm>
            <a:custGeom>
              <a:avLst/>
              <a:gdLst>
                <a:gd name="T0" fmla="*/ 80 w 93"/>
                <a:gd name="T1" fmla="*/ 35 h 49"/>
                <a:gd name="T2" fmla="*/ 78 w 93"/>
                <a:gd name="T3" fmla="*/ 30 h 49"/>
                <a:gd name="T4" fmla="*/ 72 w 93"/>
                <a:gd name="T5" fmla="*/ 26 h 49"/>
                <a:gd name="T6" fmla="*/ 69 w 93"/>
                <a:gd name="T7" fmla="*/ 23 h 49"/>
                <a:gd name="T8" fmla="*/ 60 w 93"/>
                <a:gd name="T9" fmla="*/ 15 h 49"/>
                <a:gd name="T10" fmla="*/ 52 w 93"/>
                <a:gd name="T11" fmla="*/ 13 h 49"/>
                <a:gd name="T12" fmla="*/ 43 w 93"/>
                <a:gd name="T13" fmla="*/ 8 h 49"/>
                <a:gd name="T14" fmla="*/ 39 w 93"/>
                <a:gd name="T15" fmla="*/ 8 h 49"/>
                <a:gd name="T16" fmla="*/ 31 w 93"/>
                <a:gd name="T17" fmla="*/ 6 h 49"/>
                <a:gd name="T18" fmla="*/ 21 w 93"/>
                <a:gd name="T19" fmla="*/ 10 h 49"/>
                <a:gd name="T20" fmla="*/ 16 w 93"/>
                <a:gd name="T21" fmla="*/ 11 h 49"/>
                <a:gd name="T22" fmla="*/ 13 w 93"/>
                <a:gd name="T23" fmla="*/ 3 h 49"/>
                <a:gd name="T24" fmla="*/ 5 w 93"/>
                <a:gd name="T25" fmla="*/ 0 h 49"/>
                <a:gd name="T26" fmla="*/ 0 w 93"/>
                <a:gd name="T27" fmla="*/ 4 h 49"/>
                <a:gd name="T28" fmla="*/ 0 w 93"/>
                <a:gd name="T29" fmla="*/ 4 h 49"/>
                <a:gd name="T30" fmla="*/ 4 w 93"/>
                <a:gd name="T31" fmla="*/ 13 h 49"/>
                <a:gd name="T32" fmla="*/ 7 w 93"/>
                <a:gd name="T33" fmla="*/ 17 h 49"/>
                <a:gd name="T34" fmla="*/ 13 w 93"/>
                <a:gd name="T35" fmla="*/ 18 h 49"/>
                <a:gd name="T36" fmla="*/ 18 w 93"/>
                <a:gd name="T37" fmla="*/ 18 h 49"/>
                <a:gd name="T38" fmla="*/ 25 w 93"/>
                <a:gd name="T39" fmla="*/ 19 h 49"/>
                <a:gd name="T40" fmla="*/ 32 w 93"/>
                <a:gd name="T41" fmla="*/ 25 h 49"/>
                <a:gd name="T42" fmla="*/ 33 w 93"/>
                <a:gd name="T43" fmla="*/ 29 h 49"/>
                <a:gd name="T44" fmla="*/ 36 w 93"/>
                <a:gd name="T45" fmla="*/ 33 h 49"/>
                <a:gd name="T46" fmla="*/ 34 w 93"/>
                <a:gd name="T47" fmla="*/ 39 h 49"/>
                <a:gd name="T48" fmla="*/ 37 w 93"/>
                <a:gd name="T49" fmla="*/ 37 h 49"/>
                <a:gd name="T50" fmla="*/ 41 w 93"/>
                <a:gd name="T51" fmla="*/ 37 h 49"/>
                <a:gd name="T52" fmla="*/ 42 w 93"/>
                <a:gd name="T53" fmla="*/ 41 h 49"/>
                <a:gd name="T54" fmla="*/ 49 w 93"/>
                <a:gd name="T55" fmla="*/ 41 h 49"/>
                <a:gd name="T56" fmla="*/ 49 w 93"/>
                <a:gd name="T57" fmla="*/ 42 h 49"/>
                <a:gd name="T58" fmla="*/ 56 w 93"/>
                <a:gd name="T59" fmla="*/ 40 h 49"/>
                <a:gd name="T60" fmla="*/ 60 w 93"/>
                <a:gd name="T61" fmla="*/ 35 h 49"/>
                <a:gd name="T62" fmla="*/ 68 w 93"/>
                <a:gd name="T63" fmla="*/ 39 h 49"/>
                <a:gd name="T64" fmla="*/ 77 w 93"/>
                <a:gd name="T65" fmla="*/ 41 h 49"/>
                <a:gd name="T66" fmla="*/ 81 w 93"/>
                <a:gd name="T67" fmla="*/ 47 h 49"/>
                <a:gd name="T68" fmla="*/ 91 w 93"/>
                <a:gd name="T69" fmla="*/ 48 h 49"/>
                <a:gd name="T70" fmla="*/ 91 w 93"/>
                <a:gd name="T71" fmla="*/ 49 h 49"/>
                <a:gd name="T72" fmla="*/ 92 w 93"/>
                <a:gd name="T73" fmla="*/ 49 h 49"/>
                <a:gd name="T74" fmla="*/ 86 w 93"/>
                <a:gd name="T75" fmla="*/ 42 h 49"/>
                <a:gd name="T76" fmla="*/ 86 w 93"/>
                <a:gd name="T77" fmla="*/ 40 h 49"/>
                <a:gd name="T78" fmla="*/ 83 w 93"/>
                <a:gd name="T79" fmla="*/ 39 h 49"/>
                <a:gd name="T80" fmla="*/ 80 w 93"/>
                <a:gd name="T81" fmla="*/ 35 h 4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</a:cxnLst>
              <a:rect l="0" t="0" r="r" b="b"/>
              <a:pathLst>
                <a:path w="93" h="49">
                  <a:moveTo>
                    <a:pt x="80" y="35"/>
                  </a:moveTo>
                  <a:cubicBezTo>
                    <a:pt x="79" y="33"/>
                    <a:pt x="78" y="32"/>
                    <a:pt x="78" y="30"/>
                  </a:cubicBezTo>
                  <a:cubicBezTo>
                    <a:pt x="77" y="27"/>
                    <a:pt x="75" y="27"/>
                    <a:pt x="72" y="26"/>
                  </a:cubicBezTo>
                  <a:cubicBezTo>
                    <a:pt x="70" y="25"/>
                    <a:pt x="70" y="24"/>
                    <a:pt x="69" y="23"/>
                  </a:cubicBezTo>
                  <a:cubicBezTo>
                    <a:pt x="67" y="20"/>
                    <a:pt x="64" y="16"/>
                    <a:pt x="60" y="15"/>
                  </a:cubicBezTo>
                  <a:cubicBezTo>
                    <a:pt x="57" y="15"/>
                    <a:pt x="55" y="14"/>
                    <a:pt x="52" y="13"/>
                  </a:cubicBezTo>
                  <a:cubicBezTo>
                    <a:pt x="48" y="12"/>
                    <a:pt x="47" y="9"/>
                    <a:pt x="43" y="8"/>
                  </a:cubicBezTo>
                  <a:cubicBezTo>
                    <a:pt x="43" y="10"/>
                    <a:pt x="40" y="9"/>
                    <a:pt x="39" y="8"/>
                  </a:cubicBezTo>
                  <a:cubicBezTo>
                    <a:pt x="36" y="7"/>
                    <a:pt x="34" y="6"/>
                    <a:pt x="31" y="6"/>
                  </a:cubicBezTo>
                  <a:cubicBezTo>
                    <a:pt x="27" y="6"/>
                    <a:pt x="24" y="8"/>
                    <a:pt x="21" y="10"/>
                  </a:cubicBezTo>
                  <a:cubicBezTo>
                    <a:pt x="19" y="11"/>
                    <a:pt x="17" y="12"/>
                    <a:pt x="16" y="11"/>
                  </a:cubicBezTo>
                  <a:cubicBezTo>
                    <a:pt x="14" y="9"/>
                    <a:pt x="15" y="5"/>
                    <a:pt x="13" y="3"/>
                  </a:cubicBezTo>
                  <a:cubicBezTo>
                    <a:pt x="11" y="1"/>
                    <a:pt x="8" y="0"/>
                    <a:pt x="5" y="0"/>
                  </a:cubicBezTo>
                  <a:cubicBezTo>
                    <a:pt x="2" y="1"/>
                    <a:pt x="2" y="2"/>
                    <a:pt x="0" y="4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7"/>
                    <a:pt x="2" y="10"/>
                    <a:pt x="4" y="13"/>
                  </a:cubicBezTo>
                  <a:cubicBezTo>
                    <a:pt x="4" y="14"/>
                    <a:pt x="6" y="17"/>
                    <a:pt x="7" y="17"/>
                  </a:cubicBezTo>
                  <a:cubicBezTo>
                    <a:pt x="8" y="18"/>
                    <a:pt x="12" y="18"/>
                    <a:pt x="13" y="18"/>
                  </a:cubicBezTo>
                  <a:cubicBezTo>
                    <a:pt x="15" y="18"/>
                    <a:pt x="17" y="18"/>
                    <a:pt x="18" y="18"/>
                  </a:cubicBezTo>
                  <a:cubicBezTo>
                    <a:pt x="20" y="18"/>
                    <a:pt x="24" y="18"/>
                    <a:pt x="25" y="19"/>
                  </a:cubicBezTo>
                  <a:cubicBezTo>
                    <a:pt x="27" y="20"/>
                    <a:pt x="31" y="24"/>
                    <a:pt x="32" y="25"/>
                  </a:cubicBezTo>
                  <a:cubicBezTo>
                    <a:pt x="33" y="26"/>
                    <a:pt x="32" y="28"/>
                    <a:pt x="33" y="29"/>
                  </a:cubicBezTo>
                  <a:cubicBezTo>
                    <a:pt x="34" y="31"/>
                    <a:pt x="36" y="32"/>
                    <a:pt x="36" y="33"/>
                  </a:cubicBezTo>
                  <a:cubicBezTo>
                    <a:pt x="35" y="34"/>
                    <a:pt x="29" y="38"/>
                    <a:pt x="34" y="39"/>
                  </a:cubicBezTo>
                  <a:cubicBezTo>
                    <a:pt x="34" y="39"/>
                    <a:pt x="36" y="38"/>
                    <a:pt x="37" y="37"/>
                  </a:cubicBezTo>
                  <a:cubicBezTo>
                    <a:pt x="38" y="37"/>
                    <a:pt x="40" y="37"/>
                    <a:pt x="41" y="37"/>
                  </a:cubicBezTo>
                  <a:cubicBezTo>
                    <a:pt x="42" y="38"/>
                    <a:pt x="41" y="40"/>
                    <a:pt x="42" y="41"/>
                  </a:cubicBezTo>
                  <a:cubicBezTo>
                    <a:pt x="44" y="42"/>
                    <a:pt x="47" y="41"/>
                    <a:pt x="49" y="41"/>
                  </a:cubicBezTo>
                  <a:cubicBezTo>
                    <a:pt x="49" y="41"/>
                    <a:pt x="49" y="42"/>
                    <a:pt x="49" y="42"/>
                  </a:cubicBezTo>
                  <a:cubicBezTo>
                    <a:pt x="50" y="42"/>
                    <a:pt x="54" y="41"/>
                    <a:pt x="56" y="40"/>
                  </a:cubicBezTo>
                  <a:cubicBezTo>
                    <a:pt x="58" y="38"/>
                    <a:pt x="58" y="36"/>
                    <a:pt x="60" y="35"/>
                  </a:cubicBezTo>
                  <a:cubicBezTo>
                    <a:pt x="64" y="32"/>
                    <a:pt x="66" y="38"/>
                    <a:pt x="68" y="39"/>
                  </a:cubicBezTo>
                  <a:cubicBezTo>
                    <a:pt x="71" y="40"/>
                    <a:pt x="74" y="40"/>
                    <a:pt x="77" y="41"/>
                  </a:cubicBezTo>
                  <a:cubicBezTo>
                    <a:pt x="77" y="43"/>
                    <a:pt x="79" y="46"/>
                    <a:pt x="81" y="47"/>
                  </a:cubicBezTo>
                  <a:cubicBezTo>
                    <a:pt x="84" y="49"/>
                    <a:pt x="88" y="48"/>
                    <a:pt x="91" y="48"/>
                  </a:cubicBezTo>
                  <a:cubicBezTo>
                    <a:pt x="91" y="48"/>
                    <a:pt x="91" y="48"/>
                    <a:pt x="91" y="49"/>
                  </a:cubicBezTo>
                  <a:cubicBezTo>
                    <a:pt x="91" y="49"/>
                    <a:pt x="92" y="49"/>
                    <a:pt x="92" y="49"/>
                  </a:cubicBezTo>
                  <a:cubicBezTo>
                    <a:pt x="93" y="45"/>
                    <a:pt x="88" y="44"/>
                    <a:pt x="86" y="42"/>
                  </a:cubicBezTo>
                  <a:cubicBezTo>
                    <a:pt x="86" y="41"/>
                    <a:pt x="86" y="40"/>
                    <a:pt x="86" y="40"/>
                  </a:cubicBezTo>
                  <a:cubicBezTo>
                    <a:pt x="85" y="39"/>
                    <a:pt x="84" y="39"/>
                    <a:pt x="83" y="39"/>
                  </a:cubicBezTo>
                  <a:cubicBezTo>
                    <a:pt x="81" y="38"/>
                    <a:pt x="81" y="36"/>
                    <a:pt x="80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7" name="Freeform 27"/>
            <p:cNvSpPr>
              <a:spLocks/>
            </p:cNvSpPr>
            <p:nvPr/>
          </p:nvSpPr>
          <p:spPr bwMode="auto">
            <a:xfrm>
              <a:off x="4851400" y="3165476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0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8" name="Freeform 28"/>
            <p:cNvSpPr>
              <a:spLocks/>
            </p:cNvSpPr>
            <p:nvPr/>
          </p:nvSpPr>
          <p:spPr bwMode="auto">
            <a:xfrm>
              <a:off x="4806950" y="3143251"/>
              <a:ext cx="96838" cy="41275"/>
            </a:xfrm>
            <a:custGeom>
              <a:avLst/>
              <a:gdLst>
                <a:gd name="T0" fmla="*/ 5 w 26"/>
                <a:gd name="T1" fmla="*/ 10 h 11"/>
                <a:gd name="T2" fmla="*/ 13 w 26"/>
                <a:gd name="T3" fmla="*/ 11 h 11"/>
                <a:gd name="T4" fmla="*/ 18 w 26"/>
                <a:gd name="T5" fmla="*/ 9 h 11"/>
                <a:gd name="T6" fmla="*/ 22 w 26"/>
                <a:gd name="T7" fmla="*/ 2 h 11"/>
                <a:gd name="T8" fmla="*/ 16 w 26"/>
                <a:gd name="T9" fmla="*/ 5 h 11"/>
                <a:gd name="T10" fmla="*/ 13 w 26"/>
                <a:gd name="T11" fmla="*/ 6 h 11"/>
                <a:gd name="T12" fmla="*/ 5 w 26"/>
                <a:gd name="T13" fmla="*/ 1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6" h="11">
                  <a:moveTo>
                    <a:pt x="5" y="10"/>
                  </a:moveTo>
                  <a:cubicBezTo>
                    <a:pt x="7" y="11"/>
                    <a:pt x="11" y="11"/>
                    <a:pt x="13" y="11"/>
                  </a:cubicBezTo>
                  <a:cubicBezTo>
                    <a:pt x="15" y="10"/>
                    <a:pt x="17" y="10"/>
                    <a:pt x="18" y="9"/>
                  </a:cubicBezTo>
                  <a:cubicBezTo>
                    <a:pt x="20" y="8"/>
                    <a:pt x="26" y="4"/>
                    <a:pt x="22" y="2"/>
                  </a:cubicBezTo>
                  <a:cubicBezTo>
                    <a:pt x="19" y="0"/>
                    <a:pt x="18" y="4"/>
                    <a:pt x="16" y="5"/>
                  </a:cubicBezTo>
                  <a:cubicBezTo>
                    <a:pt x="15" y="6"/>
                    <a:pt x="14" y="6"/>
                    <a:pt x="13" y="6"/>
                  </a:cubicBezTo>
                  <a:cubicBezTo>
                    <a:pt x="10" y="6"/>
                    <a:pt x="0" y="7"/>
                    <a:pt x="5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29" name="Freeform 29"/>
            <p:cNvSpPr>
              <a:spLocks/>
            </p:cNvSpPr>
            <p:nvPr/>
          </p:nvSpPr>
          <p:spPr bwMode="auto">
            <a:xfrm>
              <a:off x="4176713" y="3267076"/>
              <a:ext cx="735013" cy="519113"/>
            </a:xfrm>
            <a:custGeom>
              <a:avLst/>
              <a:gdLst>
                <a:gd name="T0" fmla="*/ 193 w 196"/>
                <a:gd name="T1" fmla="*/ 69 h 138"/>
                <a:gd name="T2" fmla="*/ 189 w 196"/>
                <a:gd name="T3" fmla="*/ 63 h 138"/>
                <a:gd name="T4" fmla="*/ 182 w 196"/>
                <a:gd name="T5" fmla="*/ 55 h 138"/>
                <a:gd name="T6" fmla="*/ 170 w 196"/>
                <a:gd name="T7" fmla="*/ 43 h 138"/>
                <a:gd name="T8" fmla="*/ 163 w 196"/>
                <a:gd name="T9" fmla="*/ 31 h 138"/>
                <a:gd name="T10" fmla="*/ 158 w 196"/>
                <a:gd name="T11" fmla="*/ 20 h 138"/>
                <a:gd name="T12" fmla="*/ 149 w 196"/>
                <a:gd name="T13" fmla="*/ 12 h 138"/>
                <a:gd name="T14" fmla="*/ 145 w 196"/>
                <a:gd name="T15" fmla="*/ 1 h 138"/>
                <a:gd name="T16" fmla="*/ 140 w 196"/>
                <a:gd name="T17" fmla="*/ 7 h 138"/>
                <a:gd name="T18" fmla="*/ 141 w 196"/>
                <a:gd name="T19" fmla="*/ 17 h 138"/>
                <a:gd name="T20" fmla="*/ 123 w 196"/>
                <a:gd name="T21" fmla="*/ 28 h 138"/>
                <a:gd name="T22" fmla="*/ 111 w 196"/>
                <a:gd name="T23" fmla="*/ 18 h 138"/>
                <a:gd name="T24" fmla="*/ 116 w 196"/>
                <a:gd name="T25" fmla="*/ 5 h 138"/>
                <a:gd name="T26" fmla="*/ 102 w 196"/>
                <a:gd name="T27" fmla="*/ 6 h 138"/>
                <a:gd name="T28" fmla="*/ 83 w 196"/>
                <a:gd name="T29" fmla="*/ 12 h 138"/>
                <a:gd name="T30" fmla="*/ 79 w 196"/>
                <a:gd name="T31" fmla="*/ 17 h 138"/>
                <a:gd name="T32" fmla="*/ 70 w 196"/>
                <a:gd name="T33" fmla="*/ 15 h 138"/>
                <a:gd name="T34" fmla="*/ 58 w 196"/>
                <a:gd name="T35" fmla="*/ 20 h 138"/>
                <a:gd name="T36" fmla="*/ 45 w 196"/>
                <a:gd name="T37" fmla="*/ 27 h 138"/>
                <a:gd name="T38" fmla="*/ 39 w 196"/>
                <a:gd name="T39" fmla="*/ 38 h 138"/>
                <a:gd name="T40" fmla="*/ 37 w 196"/>
                <a:gd name="T41" fmla="*/ 40 h 138"/>
                <a:gd name="T42" fmla="*/ 15 w 196"/>
                <a:gd name="T43" fmla="*/ 50 h 138"/>
                <a:gd name="T44" fmla="*/ 2 w 196"/>
                <a:gd name="T45" fmla="*/ 60 h 138"/>
                <a:gd name="T46" fmla="*/ 4 w 196"/>
                <a:gd name="T47" fmla="*/ 73 h 138"/>
                <a:gd name="T48" fmla="*/ 2 w 196"/>
                <a:gd name="T49" fmla="*/ 77 h 138"/>
                <a:gd name="T50" fmla="*/ 9 w 196"/>
                <a:gd name="T51" fmla="*/ 91 h 138"/>
                <a:gd name="T52" fmla="*/ 13 w 196"/>
                <a:gd name="T53" fmla="*/ 104 h 138"/>
                <a:gd name="T54" fmla="*/ 22 w 196"/>
                <a:gd name="T55" fmla="*/ 118 h 138"/>
                <a:gd name="T56" fmla="*/ 38 w 196"/>
                <a:gd name="T57" fmla="*/ 114 h 138"/>
                <a:gd name="T58" fmla="*/ 51 w 196"/>
                <a:gd name="T59" fmla="*/ 110 h 138"/>
                <a:gd name="T60" fmla="*/ 64 w 196"/>
                <a:gd name="T61" fmla="*/ 104 h 138"/>
                <a:gd name="T62" fmla="*/ 80 w 196"/>
                <a:gd name="T63" fmla="*/ 99 h 138"/>
                <a:gd name="T64" fmla="*/ 92 w 196"/>
                <a:gd name="T65" fmla="*/ 99 h 138"/>
                <a:gd name="T66" fmla="*/ 100 w 196"/>
                <a:gd name="T67" fmla="*/ 104 h 138"/>
                <a:gd name="T68" fmla="*/ 104 w 196"/>
                <a:gd name="T69" fmla="*/ 107 h 138"/>
                <a:gd name="T70" fmla="*/ 114 w 196"/>
                <a:gd name="T71" fmla="*/ 108 h 138"/>
                <a:gd name="T72" fmla="*/ 116 w 196"/>
                <a:gd name="T73" fmla="*/ 114 h 138"/>
                <a:gd name="T74" fmla="*/ 126 w 196"/>
                <a:gd name="T75" fmla="*/ 120 h 138"/>
                <a:gd name="T76" fmla="*/ 132 w 196"/>
                <a:gd name="T77" fmla="*/ 129 h 138"/>
                <a:gd name="T78" fmla="*/ 144 w 196"/>
                <a:gd name="T79" fmla="*/ 134 h 138"/>
                <a:gd name="T80" fmla="*/ 154 w 196"/>
                <a:gd name="T81" fmla="*/ 133 h 138"/>
                <a:gd name="T82" fmla="*/ 160 w 196"/>
                <a:gd name="T83" fmla="*/ 138 h 138"/>
                <a:gd name="T84" fmla="*/ 180 w 196"/>
                <a:gd name="T85" fmla="*/ 124 h 138"/>
                <a:gd name="T86" fmla="*/ 188 w 196"/>
                <a:gd name="T87" fmla="*/ 104 h 138"/>
                <a:gd name="T88" fmla="*/ 195 w 196"/>
                <a:gd name="T89" fmla="*/ 86 h 138"/>
                <a:gd name="T90" fmla="*/ 196 w 196"/>
                <a:gd name="T91" fmla="*/ 72 h 1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96" h="138">
                  <a:moveTo>
                    <a:pt x="196" y="72"/>
                  </a:moveTo>
                  <a:cubicBezTo>
                    <a:pt x="195" y="70"/>
                    <a:pt x="194" y="70"/>
                    <a:pt x="193" y="69"/>
                  </a:cubicBezTo>
                  <a:cubicBezTo>
                    <a:pt x="192" y="68"/>
                    <a:pt x="192" y="66"/>
                    <a:pt x="191" y="65"/>
                  </a:cubicBezTo>
                  <a:cubicBezTo>
                    <a:pt x="191" y="64"/>
                    <a:pt x="189" y="64"/>
                    <a:pt x="189" y="63"/>
                  </a:cubicBezTo>
                  <a:cubicBezTo>
                    <a:pt x="188" y="62"/>
                    <a:pt x="189" y="60"/>
                    <a:pt x="188" y="58"/>
                  </a:cubicBezTo>
                  <a:cubicBezTo>
                    <a:pt x="187" y="56"/>
                    <a:pt x="183" y="58"/>
                    <a:pt x="182" y="55"/>
                  </a:cubicBezTo>
                  <a:cubicBezTo>
                    <a:pt x="181" y="52"/>
                    <a:pt x="181" y="49"/>
                    <a:pt x="180" y="47"/>
                  </a:cubicBezTo>
                  <a:cubicBezTo>
                    <a:pt x="177" y="44"/>
                    <a:pt x="173" y="44"/>
                    <a:pt x="170" y="43"/>
                  </a:cubicBezTo>
                  <a:cubicBezTo>
                    <a:pt x="167" y="41"/>
                    <a:pt x="167" y="40"/>
                    <a:pt x="165" y="37"/>
                  </a:cubicBezTo>
                  <a:cubicBezTo>
                    <a:pt x="164" y="35"/>
                    <a:pt x="163" y="33"/>
                    <a:pt x="163" y="31"/>
                  </a:cubicBezTo>
                  <a:cubicBezTo>
                    <a:pt x="162" y="29"/>
                    <a:pt x="162" y="27"/>
                    <a:pt x="162" y="25"/>
                  </a:cubicBezTo>
                  <a:cubicBezTo>
                    <a:pt x="159" y="23"/>
                    <a:pt x="158" y="24"/>
                    <a:pt x="158" y="20"/>
                  </a:cubicBezTo>
                  <a:cubicBezTo>
                    <a:pt x="158" y="17"/>
                    <a:pt x="159" y="16"/>
                    <a:pt x="156" y="15"/>
                  </a:cubicBezTo>
                  <a:cubicBezTo>
                    <a:pt x="154" y="14"/>
                    <a:pt x="151" y="14"/>
                    <a:pt x="149" y="12"/>
                  </a:cubicBezTo>
                  <a:cubicBezTo>
                    <a:pt x="147" y="9"/>
                    <a:pt x="151" y="4"/>
                    <a:pt x="148" y="2"/>
                  </a:cubicBezTo>
                  <a:cubicBezTo>
                    <a:pt x="147" y="1"/>
                    <a:pt x="146" y="2"/>
                    <a:pt x="145" y="1"/>
                  </a:cubicBezTo>
                  <a:cubicBezTo>
                    <a:pt x="145" y="1"/>
                    <a:pt x="144" y="0"/>
                    <a:pt x="144" y="0"/>
                  </a:cubicBezTo>
                  <a:cubicBezTo>
                    <a:pt x="141" y="0"/>
                    <a:pt x="139" y="5"/>
                    <a:pt x="140" y="7"/>
                  </a:cubicBezTo>
                  <a:cubicBezTo>
                    <a:pt x="141" y="9"/>
                    <a:pt x="142" y="10"/>
                    <a:pt x="142" y="12"/>
                  </a:cubicBezTo>
                  <a:cubicBezTo>
                    <a:pt x="141" y="15"/>
                    <a:pt x="141" y="15"/>
                    <a:pt x="141" y="17"/>
                  </a:cubicBezTo>
                  <a:cubicBezTo>
                    <a:pt x="142" y="21"/>
                    <a:pt x="140" y="24"/>
                    <a:pt x="137" y="26"/>
                  </a:cubicBezTo>
                  <a:cubicBezTo>
                    <a:pt x="133" y="29"/>
                    <a:pt x="128" y="29"/>
                    <a:pt x="123" y="28"/>
                  </a:cubicBezTo>
                  <a:cubicBezTo>
                    <a:pt x="119" y="26"/>
                    <a:pt x="119" y="22"/>
                    <a:pt x="116" y="20"/>
                  </a:cubicBezTo>
                  <a:cubicBezTo>
                    <a:pt x="114" y="18"/>
                    <a:pt x="112" y="19"/>
                    <a:pt x="111" y="18"/>
                  </a:cubicBezTo>
                  <a:cubicBezTo>
                    <a:pt x="109" y="17"/>
                    <a:pt x="109" y="15"/>
                    <a:pt x="110" y="13"/>
                  </a:cubicBezTo>
                  <a:cubicBezTo>
                    <a:pt x="112" y="11"/>
                    <a:pt x="117" y="8"/>
                    <a:pt x="116" y="5"/>
                  </a:cubicBezTo>
                  <a:cubicBezTo>
                    <a:pt x="114" y="4"/>
                    <a:pt x="112" y="3"/>
                    <a:pt x="109" y="4"/>
                  </a:cubicBezTo>
                  <a:cubicBezTo>
                    <a:pt x="107" y="5"/>
                    <a:pt x="105" y="6"/>
                    <a:pt x="102" y="6"/>
                  </a:cubicBezTo>
                  <a:cubicBezTo>
                    <a:pt x="96" y="6"/>
                    <a:pt x="90" y="2"/>
                    <a:pt x="85" y="8"/>
                  </a:cubicBezTo>
                  <a:cubicBezTo>
                    <a:pt x="84" y="9"/>
                    <a:pt x="83" y="11"/>
                    <a:pt x="83" y="12"/>
                  </a:cubicBezTo>
                  <a:cubicBezTo>
                    <a:pt x="83" y="14"/>
                    <a:pt x="83" y="14"/>
                    <a:pt x="82" y="16"/>
                  </a:cubicBezTo>
                  <a:cubicBezTo>
                    <a:pt x="81" y="16"/>
                    <a:pt x="80" y="16"/>
                    <a:pt x="79" y="17"/>
                  </a:cubicBezTo>
                  <a:cubicBezTo>
                    <a:pt x="78" y="17"/>
                    <a:pt x="78" y="18"/>
                    <a:pt x="77" y="18"/>
                  </a:cubicBezTo>
                  <a:cubicBezTo>
                    <a:pt x="74" y="19"/>
                    <a:pt x="72" y="17"/>
                    <a:pt x="70" y="15"/>
                  </a:cubicBezTo>
                  <a:cubicBezTo>
                    <a:pt x="68" y="12"/>
                    <a:pt x="66" y="12"/>
                    <a:pt x="63" y="13"/>
                  </a:cubicBezTo>
                  <a:cubicBezTo>
                    <a:pt x="60" y="15"/>
                    <a:pt x="60" y="18"/>
                    <a:pt x="58" y="20"/>
                  </a:cubicBezTo>
                  <a:cubicBezTo>
                    <a:pt x="55" y="23"/>
                    <a:pt x="52" y="28"/>
                    <a:pt x="50" y="32"/>
                  </a:cubicBezTo>
                  <a:cubicBezTo>
                    <a:pt x="47" y="32"/>
                    <a:pt x="48" y="27"/>
                    <a:pt x="45" y="27"/>
                  </a:cubicBezTo>
                  <a:cubicBezTo>
                    <a:pt x="41" y="27"/>
                    <a:pt x="40" y="31"/>
                    <a:pt x="40" y="33"/>
                  </a:cubicBezTo>
                  <a:cubicBezTo>
                    <a:pt x="40" y="36"/>
                    <a:pt x="40" y="36"/>
                    <a:pt x="39" y="38"/>
                  </a:cubicBezTo>
                  <a:cubicBezTo>
                    <a:pt x="39" y="38"/>
                    <a:pt x="39" y="39"/>
                    <a:pt x="39" y="39"/>
                  </a:cubicBezTo>
                  <a:cubicBezTo>
                    <a:pt x="38" y="40"/>
                    <a:pt x="38" y="40"/>
                    <a:pt x="37" y="40"/>
                  </a:cubicBezTo>
                  <a:cubicBezTo>
                    <a:pt x="33" y="41"/>
                    <a:pt x="29" y="43"/>
                    <a:pt x="25" y="45"/>
                  </a:cubicBezTo>
                  <a:cubicBezTo>
                    <a:pt x="21" y="46"/>
                    <a:pt x="18" y="49"/>
                    <a:pt x="15" y="50"/>
                  </a:cubicBezTo>
                  <a:cubicBezTo>
                    <a:pt x="12" y="51"/>
                    <a:pt x="9" y="51"/>
                    <a:pt x="7" y="53"/>
                  </a:cubicBezTo>
                  <a:cubicBezTo>
                    <a:pt x="5" y="55"/>
                    <a:pt x="4" y="57"/>
                    <a:pt x="2" y="60"/>
                  </a:cubicBezTo>
                  <a:cubicBezTo>
                    <a:pt x="1" y="62"/>
                    <a:pt x="0" y="64"/>
                    <a:pt x="1" y="66"/>
                  </a:cubicBezTo>
                  <a:cubicBezTo>
                    <a:pt x="1" y="69"/>
                    <a:pt x="3" y="70"/>
                    <a:pt x="4" y="73"/>
                  </a:cubicBezTo>
                  <a:cubicBezTo>
                    <a:pt x="4" y="73"/>
                    <a:pt x="4" y="75"/>
                    <a:pt x="4" y="76"/>
                  </a:cubicBezTo>
                  <a:cubicBezTo>
                    <a:pt x="4" y="76"/>
                    <a:pt x="2" y="77"/>
                    <a:pt x="2" y="77"/>
                  </a:cubicBezTo>
                  <a:cubicBezTo>
                    <a:pt x="2" y="79"/>
                    <a:pt x="6" y="81"/>
                    <a:pt x="7" y="84"/>
                  </a:cubicBezTo>
                  <a:cubicBezTo>
                    <a:pt x="8" y="86"/>
                    <a:pt x="8" y="88"/>
                    <a:pt x="9" y="91"/>
                  </a:cubicBezTo>
                  <a:cubicBezTo>
                    <a:pt x="11" y="93"/>
                    <a:pt x="10" y="95"/>
                    <a:pt x="11" y="98"/>
                  </a:cubicBezTo>
                  <a:cubicBezTo>
                    <a:pt x="11" y="100"/>
                    <a:pt x="13" y="101"/>
                    <a:pt x="13" y="104"/>
                  </a:cubicBezTo>
                  <a:cubicBezTo>
                    <a:pt x="13" y="107"/>
                    <a:pt x="12" y="109"/>
                    <a:pt x="12" y="112"/>
                  </a:cubicBezTo>
                  <a:cubicBezTo>
                    <a:pt x="13" y="116"/>
                    <a:pt x="18" y="119"/>
                    <a:pt x="22" y="118"/>
                  </a:cubicBezTo>
                  <a:cubicBezTo>
                    <a:pt x="26" y="118"/>
                    <a:pt x="28" y="116"/>
                    <a:pt x="31" y="115"/>
                  </a:cubicBezTo>
                  <a:cubicBezTo>
                    <a:pt x="33" y="114"/>
                    <a:pt x="36" y="114"/>
                    <a:pt x="38" y="114"/>
                  </a:cubicBezTo>
                  <a:cubicBezTo>
                    <a:pt x="39" y="113"/>
                    <a:pt x="41" y="112"/>
                    <a:pt x="43" y="111"/>
                  </a:cubicBezTo>
                  <a:cubicBezTo>
                    <a:pt x="45" y="111"/>
                    <a:pt x="48" y="110"/>
                    <a:pt x="51" y="110"/>
                  </a:cubicBezTo>
                  <a:cubicBezTo>
                    <a:pt x="53" y="110"/>
                    <a:pt x="52" y="111"/>
                    <a:pt x="54" y="108"/>
                  </a:cubicBezTo>
                  <a:cubicBezTo>
                    <a:pt x="56" y="105"/>
                    <a:pt x="61" y="106"/>
                    <a:pt x="64" y="104"/>
                  </a:cubicBezTo>
                  <a:cubicBezTo>
                    <a:pt x="66" y="102"/>
                    <a:pt x="67" y="101"/>
                    <a:pt x="70" y="100"/>
                  </a:cubicBezTo>
                  <a:cubicBezTo>
                    <a:pt x="73" y="99"/>
                    <a:pt x="76" y="100"/>
                    <a:pt x="80" y="99"/>
                  </a:cubicBezTo>
                  <a:cubicBezTo>
                    <a:pt x="83" y="99"/>
                    <a:pt x="86" y="97"/>
                    <a:pt x="90" y="98"/>
                  </a:cubicBezTo>
                  <a:cubicBezTo>
                    <a:pt x="91" y="99"/>
                    <a:pt x="91" y="99"/>
                    <a:pt x="92" y="99"/>
                  </a:cubicBezTo>
                  <a:cubicBezTo>
                    <a:pt x="93" y="99"/>
                    <a:pt x="94" y="99"/>
                    <a:pt x="95" y="100"/>
                  </a:cubicBezTo>
                  <a:cubicBezTo>
                    <a:pt x="97" y="101"/>
                    <a:pt x="97" y="103"/>
                    <a:pt x="100" y="104"/>
                  </a:cubicBezTo>
                  <a:cubicBezTo>
                    <a:pt x="100" y="104"/>
                    <a:pt x="102" y="104"/>
                    <a:pt x="103" y="104"/>
                  </a:cubicBezTo>
                  <a:cubicBezTo>
                    <a:pt x="104" y="105"/>
                    <a:pt x="104" y="106"/>
                    <a:pt x="104" y="107"/>
                  </a:cubicBezTo>
                  <a:cubicBezTo>
                    <a:pt x="105" y="108"/>
                    <a:pt x="106" y="113"/>
                    <a:pt x="108" y="113"/>
                  </a:cubicBezTo>
                  <a:cubicBezTo>
                    <a:pt x="111" y="114"/>
                    <a:pt x="112" y="109"/>
                    <a:pt x="114" y="108"/>
                  </a:cubicBezTo>
                  <a:cubicBezTo>
                    <a:pt x="115" y="107"/>
                    <a:pt x="118" y="106"/>
                    <a:pt x="119" y="107"/>
                  </a:cubicBezTo>
                  <a:cubicBezTo>
                    <a:pt x="121" y="109"/>
                    <a:pt x="117" y="112"/>
                    <a:pt x="116" y="114"/>
                  </a:cubicBezTo>
                  <a:cubicBezTo>
                    <a:pt x="118" y="115"/>
                    <a:pt x="121" y="113"/>
                    <a:pt x="123" y="114"/>
                  </a:cubicBezTo>
                  <a:cubicBezTo>
                    <a:pt x="125" y="115"/>
                    <a:pt x="123" y="118"/>
                    <a:pt x="126" y="120"/>
                  </a:cubicBezTo>
                  <a:cubicBezTo>
                    <a:pt x="128" y="121"/>
                    <a:pt x="130" y="119"/>
                    <a:pt x="132" y="123"/>
                  </a:cubicBezTo>
                  <a:cubicBezTo>
                    <a:pt x="133" y="125"/>
                    <a:pt x="131" y="127"/>
                    <a:pt x="132" y="129"/>
                  </a:cubicBezTo>
                  <a:cubicBezTo>
                    <a:pt x="132" y="133"/>
                    <a:pt x="138" y="134"/>
                    <a:pt x="141" y="134"/>
                  </a:cubicBezTo>
                  <a:cubicBezTo>
                    <a:pt x="142" y="134"/>
                    <a:pt x="143" y="134"/>
                    <a:pt x="144" y="134"/>
                  </a:cubicBezTo>
                  <a:cubicBezTo>
                    <a:pt x="146" y="135"/>
                    <a:pt x="148" y="137"/>
                    <a:pt x="150" y="135"/>
                  </a:cubicBezTo>
                  <a:cubicBezTo>
                    <a:pt x="152" y="134"/>
                    <a:pt x="151" y="132"/>
                    <a:pt x="154" y="133"/>
                  </a:cubicBezTo>
                  <a:cubicBezTo>
                    <a:pt x="156" y="134"/>
                    <a:pt x="156" y="134"/>
                    <a:pt x="157" y="136"/>
                  </a:cubicBezTo>
                  <a:cubicBezTo>
                    <a:pt x="157" y="138"/>
                    <a:pt x="158" y="138"/>
                    <a:pt x="160" y="138"/>
                  </a:cubicBezTo>
                  <a:cubicBezTo>
                    <a:pt x="164" y="138"/>
                    <a:pt x="166" y="135"/>
                    <a:pt x="169" y="134"/>
                  </a:cubicBezTo>
                  <a:cubicBezTo>
                    <a:pt x="174" y="133"/>
                    <a:pt x="178" y="128"/>
                    <a:pt x="180" y="124"/>
                  </a:cubicBezTo>
                  <a:cubicBezTo>
                    <a:pt x="182" y="118"/>
                    <a:pt x="185" y="112"/>
                    <a:pt x="188" y="107"/>
                  </a:cubicBezTo>
                  <a:cubicBezTo>
                    <a:pt x="190" y="105"/>
                    <a:pt x="188" y="106"/>
                    <a:pt x="188" y="104"/>
                  </a:cubicBezTo>
                  <a:cubicBezTo>
                    <a:pt x="188" y="102"/>
                    <a:pt x="190" y="100"/>
                    <a:pt x="191" y="99"/>
                  </a:cubicBezTo>
                  <a:cubicBezTo>
                    <a:pt x="194" y="95"/>
                    <a:pt x="195" y="90"/>
                    <a:pt x="195" y="86"/>
                  </a:cubicBezTo>
                  <a:cubicBezTo>
                    <a:pt x="195" y="84"/>
                    <a:pt x="195" y="82"/>
                    <a:pt x="195" y="80"/>
                  </a:cubicBezTo>
                  <a:cubicBezTo>
                    <a:pt x="195" y="77"/>
                    <a:pt x="196" y="74"/>
                    <a:pt x="196" y="7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0" name="Freeform 30"/>
            <p:cNvSpPr>
              <a:spLocks/>
            </p:cNvSpPr>
            <p:nvPr/>
          </p:nvSpPr>
          <p:spPr bwMode="auto">
            <a:xfrm>
              <a:off x="4746625" y="3813176"/>
              <a:ext cx="79375" cy="85725"/>
            </a:xfrm>
            <a:custGeom>
              <a:avLst/>
              <a:gdLst>
                <a:gd name="T0" fmla="*/ 18 w 21"/>
                <a:gd name="T1" fmla="*/ 4 h 23"/>
                <a:gd name="T2" fmla="*/ 16 w 21"/>
                <a:gd name="T3" fmla="*/ 2 h 23"/>
                <a:gd name="T4" fmla="*/ 9 w 21"/>
                <a:gd name="T5" fmla="*/ 2 h 23"/>
                <a:gd name="T6" fmla="*/ 6 w 21"/>
                <a:gd name="T7" fmla="*/ 2 h 23"/>
                <a:gd name="T8" fmla="*/ 5 w 21"/>
                <a:gd name="T9" fmla="*/ 2 h 23"/>
                <a:gd name="T10" fmla="*/ 1 w 21"/>
                <a:gd name="T11" fmla="*/ 5 h 23"/>
                <a:gd name="T12" fmla="*/ 2 w 21"/>
                <a:gd name="T13" fmla="*/ 7 h 23"/>
                <a:gd name="T14" fmla="*/ 3 w 21"/>
                <a:gd name="T15" fmla="*/ 12 h 23"/>
                <a:gd name="T16" fmla="*/ 8 w 21"/>
                <a:gd name="T17" fmla="*/ 14 h 23"/>
                <a:gd name="T18" fmla="*/ 8 w 21"/>
                <a:gd name="T19" fmla="*/ 19 h 23"/>
                <a:gd name="T20" fmla="*/ 19 w 21"/>
                <a:gd name="T21" fmla="*/ 16 h 23"/>
                <a:gd name="T22" fmla="*/ 19 w 21"/>
                <a:gd name="T23" fmla="*/ 12 h 23"/>
                <a:gd name="T24" fmla="*/ 20 w 21"/>
                <a:gd name="T25" fmla="*/ 8 h 23"/>
                <a:gd name="T26" fmla="*/ 18 w 21"/>
                <a:gd name="T27" fmla="*/ 4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1" h="23">
                  <a:moveTo>
                    <a:pt x="18" y="4"/>
                  </a:moveTo>
                  <a:cubicBezTo>
                    <a:pt x="17" y="3"/>
                    <a:pt x="18" y="2"/>
                    <a:pt x="16" y="2"/>
                  </a:cubicBezTo>
                  <a:cubicBezTo>
                    <a:pt x="14" y="1"/>
                    <a:pt x="11" y="2"/>
                    <a:pt x="9" y="2"/>
                  </a:cubicBezTo>
                  <a:cubicBezTo>
                    <a:pt x="8" y="2"/>
                    <a:pt x="7" y="2"/>
                    <a:pt x="6" y="2"/>
                  </a:cubicBezTo>
                  <a:cubicBezTo>
                    <a:pt x="5" y="2"/>
                    <a:pt x="5" y="2"/>
                    <a:pt x="5" y="2"/>
                  </a:cubicBezTo>
                  <a:cubicBezTo>
                    <a:pt x="3" y="0"/>
                    <a:pt x="0" y="2"/>
                    <a:pt x="1" y="5"/>
                  </a:cubicBezTo>
                  <a:cubicBezTo>
                    <a:pt x="1" y="6"/>
                    <a:pt x="1" y="6"/>
                    <a:pt x="2" y="7"/>
                  </a:cubicBezTo>
                  <a:cubicBezTo>
                    <a:pt x="2" y="8"/>
                    <a:pt x="2" y="10"/>
                    <a:pt x="3" y="12"/>
                  </a:cubicBezTo>
                  <a:cubicBezTo>
                    <a:pt x="4" y="13"/>
                    <a:pt x="6" y="13"/>
                    <a:pt x="8" y="14"/>
                  </a:cubicBezTo>
                  <a:cubicBezTo>
                    <a:pt x="9" y="16"/>
                    <a:pt x="7" y="18"/>
                    <a:pt x="8" y="19"/>
                  </a:cubicBezTo>
                  <a:cubicBezTo>
                    <a:pt x="9" y="23"/>
                    <a:pt x="18" y="20"/>
                    <a:pt x="19" y="16"/>
                  </a:cubicBezTo>
                  <a:cubicBezTo>
                    <a:pt x="19" y="15"/>
                    <a:pt x="19" y="13"/>
                    <a:pt x="19" y="12"/>
                  </a:cubicBezTo>
                  <a:cubicBezTo>
                    <a:pt x="19" y="11"/>
                    <a:pt x="21" y="9"/>
                    <a:pt x="20" y="8"/>
                  </a:cubicBezTo>
                  <a:cubicBezTo>
                    <a:pt x="20" y="6"/>
                    <a:pt x="18" y="6"/>
                    <a:pt x="18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1" name="Freeform 31"/>
            <p:cNvSpPr>
              <a:spLocks/>
            </p:cNvSpPr>
            <p:nvPr/>
          </p:nvSpPr>
          <p:spPr bwMode="auto">
            <a:xfrm>
              <a:off x="5156200" y="3813176"/>
              <a:ext cx="127000" cy="138113"/>
            </a:xfrm>
            <a:custGeom>
              <a:avLst/>
              <a:gdLst>
                <a:gd name="T0" fmla="*/ 30 w 34"/>
                <a:gd name="T1" fmla="*/ 2 h 37"/>
                <a:gd name="T2" fmla="*/ 25 w 34"/>
                <a:gd name="T3" fmla="*/ 1 h 37"/>
                <a:gd name="T4" fmla="*/ 25 w 34"/>
                <a:gd name="T5" fmla="*/ 1 h 37"/>
                <a:gd name="T6" fmla="*/ 23 w 34"/>
                <a:gd name="T7" fmla="*/ 7 h 37"/>
                <a:gd name="T8" fmla="*/ 20 w 34"/>
                <a:gd name="T9" fmla="*/ 9 h 37"/>
                <a:gd name="T10" fmla="*/ 19 w 34"/>
                <a:gd name="T11" fmla="*/ 12 h 37"/>
                <a:gd name="T12" fmla="*/ 13 w 34"/>
                <a:gd name="T13" fmla="*/ 16 h 37"/>
                <a:gd name="T14" fmla="*/ 8 w 34"/>
                <a:gd name="T15" fmla="*/ 22 h 37"/>
                <a:gd name="T16" fmla="*/ 2 w 34"/>
                <a:gd name="T17" fmla="*/ 25 h 37"/>
                <a:gd name="T18" fmla="*/ 1 w 34"/>
                <a:gd name="T19" fmla="*/ 31 h 37"/>
                <a:gd name="T20" fmla="*/ 3 w 34"/>
                <a:gd name="T21" fmla="*/ 35 h 37"/>
                <a:gd name="T22" fmla="*/ 11 w 34"/>
                <a:gd name="T23" fmla="*/ 36 h 37"/>
                <a:gd name="T24" fmla="*/ 16 w 34"/>
                <a:gd name="T25" fmla="*/ 32 h 37"/>
                <a:gd name="T26" fmla="*/ 18 w 34"/>
                <a:gd name="T27" fmla="*/ 25 h 37"/>
                <a:gd name="T28" fmla="*/ 21 w 34"/>
                <a:gd name="T29" fmla="*/ 23 h 37"/>
                <a:gd name="T30" fmla="*/ 24 w 34"/>
                <a:gd name="T31" fmla="*/ 20 h 37"/>
                <a:gd name="T32" fmla="*/ 30 w 34"/>
                <a:gd name="T33" fmla="*/ 16 h 37"/>
                <a:gd name="T34" fmla="*/ 31 w 34"/>
                <a:gd name="T35" fmla="*/ 13 h 37"/>
                <a:gd name="T36" fmla="*/ 34 w 34"/>
                <a:gd name="T37" fmla="*/ 11 h 37"/>
                <a:gd name="T38" fmla="*/ 34 w 34"/>
                <a:gd name="T39" fmla="*/ 6 h 37"/>
                <a:gd name="T40" fmla="*/ 30 w 34"/>
                <a:gd name="T41" fmla="*/ 2 h 3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34" h="37">
                  <a:moveTo>
                    <a:pt x="30" y="2"/>
                  </a:moveTo>
                  <a:cubicBezTo>
                    <a:pt x="29" y="2"/>
                    <a:pt x="26" y="0"/>
                    <a:pt x="25" y="1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6" y="4"/>
                    <a:pt x="25" y="5"/>
                    <a:pt x="23" y="7"/>
                  </a:cubicBezTo>
                  <a:cubicBezTo>
                    <a:pt x="22" y="8"/>
                    <a:pt x="21" y="8"/>
                    <a:pt x="20" y="9"/>
                  </a:cubicBezTo>
                  <a:cubicBezTo>
                    <a:pt x="19" y="10"/>
                    <a:pt x="19" y="11"/>
                    <a:pt x="19" y="12"/>
                  </a:cubicBezTo>
                  <a:cubicBezTo>
                    <a:pt x="17" y="14"/>
                    <a:pt x="15" y="15"/>
                    <a:pt x="13" y="16"/>
                  </a:cubicBezTo>
                  <a:cubicBezTo>
                    <a:pt x="10" y="17"/>
                    <a:pt x="10" y="20"/>
                    <a:pt x="8" y="22"/>
                  </a:cubicBezTo>
                  <a:cubicBezTo>
                    <a:pt x="6" y="24"/>
                    <a:pt x="4" y="23"/>
                    <a:pt x="2" y="25"/>
                  </a:cubicBezTo>
                  <a:cubicBezTo>
                    <a:pt x="0" y="27"/>
                    <a:pt x="1" y="29"/>
                    <a:pt x="1" y="31"/>
                  </a:cubicBezTo>
                  <a:cubicBezTo>
                    <a:pt x="1" y="34"/>
                    <a:pt x="1" y="35"/>
                    <a:pt x="3" y="35"/>
                  </a:cubicBezTo>
                  <a:cubicBezTo>
                    <a:pt x="6" y="36"/>
                    <a:pt x="9" y="37"/>
                    <a:pt x="11" y="36"/>
                  </a:cubicBezTo>
                  <a:cubicBezTo>
                    <a:pt x="13" y="36"/>
                    <a:pt x="15" y="34"/>
                    <a:pt x="16" y="32"/>
                  </a:cubicBezTo>
                  <a:cubicBezTo>
                    <a:pt x="17" y="30"/>
                    <a:pt x="17" y="26"/>
                    <a:pt x="18" y="25"/>
                  </a:cubicBezTo>
                  <a:cubicBezTo>
                    <a:pt x="19" y="24"/>
                    <a:pt x="20" y="24"/>
                    <a:pt x="21" y="23"/>
                  </a:cubicBezTo>
                  <a:cubicBezTo>
                    <a:pt x="23" y="22"/>
                    <a:pt x="23" y="21"/>
                    <a:pt x="24" y="20"/>
                  </a:cubicBezTo>
                  <a:cubicBezTo>
                    <a:pt x="26" y="18"/>
                    <a:pt x="28" y="18"/>
                    <a:pt x="30" y="16"/>
                  </a:cubicBezTo>
                  <a:cubicBezTo>
                    <a:pt x="30" y="15"/>
                    <a:pt x="31" y="14"/>
                    <a:pt x="31" y="13"/>
                  </a:cubicBezTo>
                  <a:cubicBezTo>
                    <a:pt x="32" y="12"/>
                    <a:pt x="33" y="12"/>
                    <a:pt x="34" y="11"/>
                  </a:cubicBezTo>
                  <a:cubicBezTo>
                    <a:pt x="34" y="9"/>
                    <a:pt x="34" y="7"/>
                    <a:pt x="34" y="6"/>
                  </a:cubicBezTo>
                  <a:cubicBezTo>
                    <a:pt x="33" y="3"/>
                    <a:pt x="33" y="3"/>
                    <a:pt x="3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2" name="Freeform 32"/>
            <p:cNvSpPr>
              <a:spLocks/>
            </p:cNvSpPr>
            <p:nvPr/>
          </p:nvSpPr>
          <p:spPr bwMode="auto">
            <a:xfrm>
              <a:off x="5241925" y="3692526"/>
              <a:ext cx="123825" cy="146050"/>
            </a:xfrm>
            <a:custGeom>
              <a:avLst/>
              <a:gdLst>
                <a:gd name="T0" fmla="*/ 32 w 33"/>
                <a:gd name="T1" fmla="*/ 19 h 39"/>
                <a:gd name="T2" fmla="*/ 25 w 33"/>
                <a:gd name="T3" fmla="*/ 18 h 39"/>
                <a:gd name="T4" fmla="*/ 21 w 33"/>
                <a:gd name="T5" fmla="*/ 14 h 39"/>
                <a:gd name="T6" fmla="*/ 15 w 33"/>
                <a:gd name="T7" fmla="*/ 7 h 39"/>
                <a:gd name="T8" fmla="*/ 12 w 33"/>
                <a:gd name="T9" fmla="*/ 6 h 39"/>
                <a:gd name="T10" fmla="*/ 10 w 33"/>
                <a:gd name="T11" fmla="*/ 3 h 39"/>
                <a:gd name="T12" fmla="*/ 7 w 33"/>
                <a:gd name="T13" fmla="*/ 8 h 39"/>
                <a:gd name="T14" fmla="*/ 13 w 33"/>
                <a:gd name="T15" fmla="*/ 13 h 39"/>
                <a:gd name="T16" fmla="*/ 17 w 33"/>
                <a:gd name="T17" fmla="*/ 15 h 39"/>
                <a:gd name="T18" fmla="*/ 15 w 33"/>
                <a:gd name="T19" fmla="*/ 16 h 39"/>
                <a:gd name="T20" fmla="*/ 11 w 33"/>
                <a:gd name="T21" fmla="*/ 21 h 39"/>
                <a:gd name="T22" fmla="*/ 12 w 33"/>
                <a:gd name="T23" fmla="*/ 25 h 39"/>
                <a:gd name="T24" fmla="*/ 17 w 33"/>
                <a:gd name="T25" fmla="*/ 33 h 39"/>
                <a:gd name="T26" fmla="*/ 18 w 33"/>
                <a:gd name="T27" fmla="*/ 37 h 39"/>
                <a:gd name="T28" fmla="*/ 23 w 33"/>
                <a:gd name="T29" fmla="*/ 30 h 39"/>
                <a:gd name="T30" fmla="*/ 28 w 33"/>
                <a:gd name="T31" fmla="*/ 26 h 39"/>
                <a:gd name="T32" fmla="*/ 32 w 33"/>
                <a:gd name="T33" fmla="*/ 19 h 3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</a:cxnLst>
              <a:rect l="0" t="0" r="r" b="b"/>
              <a:pathLst>
                <a:path w="33" h="39">
                  <a:moveTo>
                    <a:pt x="32" y="19"/>
                  </a:moveTo>
                  <a:cubicBezTo>
                    <a:pt x="31" y="17"/>
                    <a:pt x="27" y="18"/>
                    <a:pt x="25" y="18"/>
                  </a:cubicBezTo>
                  <a:cubicBezTo>
                    <a:pt x="22" y="17"/>
                    <a:pt x="22" y="16"/>
                    <a:pt x="21" y="14"/>
                  </a:cubicBezTo>
                  <a:cubicBezTo>
                    <a:pt x="20" y="11"/>
                    <a:pt x="17" y="9"/>
                    <a:pt x="15" y="7"/>
                  </a:cubicBezTo>
                  <a:cubicBezTo>
                    <a:pt x="14" y="7"/>
                    <a:pt x="13" y="7"/>
                    <a:pt x="12" y="6"/>
                  </a:cubicBezTo>
                  <a:cubicBezTo>
                    <a:pt x="11" y="5"/>
                    <a:pt x="11" y="4"/>
                    <a:pt x="10" y="3"/>
                  </a:cubicBezTo>
                  <a:cubicBezTo>
                    <a:pt x="6" y="0"/>
                    <a:pt x="0" y="5"/>
                    <a:pt x="7" y="8"/>
                  </a:cubicBezTo>
                  <a:cubicBezTo>
                    <a:pt x="10" y="9"/>
                    <a:pt x="10" y="11"/>
                    <a:pt x="13" y="13"/>
                  </a:cubicBezTo>
                  <a:cubicBezTo>
                    <a:pt x="14" y="13"/>
                    <a:pt x="15" y="14"/>
                    <a:pt x="17" y="15"/>
                  </a:cubicBezTo>
                  <a:cubicBezTo>
                    <a:pt x="16" y="15"/>
                    <a:pt x="15" y="15"/>
                    <a:pt x="15" y="16"/>
                  </a:cubicBezTo>
                  <a:cubicBezTo>
                    <a:pt x="14" y="18"/>
                    <a:pt x="12" y="19"/>
                    <a:pt x="11" y="21"/>
                  </a:cubicBezTo>
                  <a:cubicBezTo>
                    <a:pt x="10" y="23"/>
                    <a:pt x="11" y="24"/>
                    <a:pt x="12" y="25"/>
                  </a:cubicBezTo>
                  <a:cubicBezTo>
                    <a:pt x="15" y="27"/>
                    <a:pt x="17" y="30"/>
                    <a:pt x="17" y="33"/>
                  </a:cubicBezTo>
                  <a:cubicBezTo>
                    <a:pt x="17" y="35"/>
                    <a:pt x="16" y="37"/>
                    <a:pt x="18" y="37"/>
                  </a:cubicBezTo>
                  <a:cubicBezTo>
                    <a:pt x="21" y="39"/>
                    <a:pt x="23" y="32"/>
                    <a:pt x="23" y="30"/>
                  </a:cubicBezTo>
                  <a:cubicBezTo>
                    <a:pt x="24" y="27"/>
                    <a:pt x="25" y="27"/>
                    <a:pt x="28" y="26"/>
                  </a:cubicBezTo>
                  <a:cubicBezTo>
                    <a:pt x="30" y="25"/>
                    <a:pt x="33" y="22"/>
                    <a:pt x="32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3" name="Freeform 33"/>
            <p:cNvSpPr>
              <a:spLocks/>
            </p:cNvSpPr>
            <p:nvPr/>
          </p:nvSpPr>
          <p:spPr bwMode="auto">
            <a:xfrm>
              <a:off x="5294313" y="3752851"/>
              <a:ext cx="3175" cy="3175"/>
            </a:xfrm>
            <a:custGeom>
              <a:avLst/>
              <a:gdLst>
                <a:gd name="T0" fmla="*/ 0 w 1"/>
                <a:gd name="T1" fmla="*/ 1 h 1"/>
                <a:gd name="T2" fmla="*/ 1 w 1"/>
                <a:gd name="T3" fmla="*/ 0 h 1"/>
                <a:gd name="T4" fmla="*/ 1 w 1"/>
                <a:gd name="T5" fmla="*/ 0 h 1"/>
                <a:gd name="T6" fmla="*/ 0 w 1"/>
                <a:gd name="T7" fmla="*/ 1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0" y="1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4" name="Freeform 34"/>
            <p:cNvSpPr>
              <a:spLocks/>
            </p:cNvSpPr>
            <p:nvPr/>
          </p:nvSpPr>
          <p:spPr bwMode="auto">
            <a:xfrm>
              <a:off x="3365500" y="2782888"/>
              <a:ext cx="66675" cy="66675"/>
            </a:xfrm>
            <a:custGeom>
              <a:avLst/>
              <a:gdLst>
                <a:gd name="T0" fmla="*/ 10 w 18"/>
                <a:gd name="T1" fmla="*/ 8 h 18"/>
                <a:gd name="T2" fmla="*/ 8 w 18"/>
                <a:gd name="T3" fmla="*/ 5 h 18"/>
                <a:gd name="T4" fmla="*/ 5 w 18"/>
                <a:gd name="T5" fmla="*/ 2 h 18"/>
                <a:gd name="T6" fmla="*/ 1 w 18"/>
                <a:gd name="T7" fmla="*/ 1 h 18"/>
                <a:gd name="T8" fmla="*/ 1 w 18"/>
                <a:gd name="T9" fmla="*/ 1 h 18"/>
                <a:gd name="T10" fmla="*/ 0 w 18"/>
                <a:gd name="T11" fmla="*/ 4 h 18"/>
                <a:gd name="T12" fmla="*/ 1 w 18"/>
                <a:gd name="T13" fmla="*/ 6 h 18"/>
                <a:gd name="T14" fmla="*/ 2 w 18"/>
                <a:gd name="T15" fmla="*/ 12 h 18"/>
                <a:gd name="T16" fmla="*/ 4 w 18"/>
                <a:gd name="T17" fmla="*/ 14 h 18"/>
                <a:gd name="T18" fmla="*/ 6 w 18"/>
                <a:gd name="T19" fmla="*/ 16 h 18"/>
                <a:gd name="T20" fmla="*/ 15 w 18"/>
                <a:gd name="T21" fmla="*/ 10 h 18"/>
                <a:gd name="T22" fmla="*/ 10 w 18"/>
                <a:gd name="T23" fmla="*/ 8 h 1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18" h="18">
                  <a:moveTo>
                    <a:pt x="10" y="8"/>
                  </a:moveTo>
                  <a:cubicBezTo>
                    <a:pt x="8" y="7"/>
                    <a:pt x="9" y="7"/>
                    <a:pt x="8" y="5"/>
                  </a:cubicBezTo>
                  <a:cubicBezTo>
                    <a:pt x="8" y="3"/>
                    <a:pt x="7" y="3"/>
                    <a:pt x="5" y="2"/>
                  </a:cubicBezTo>
                  <a:cubicBezTo>
                    <a:pt x="5" y="1"/>
                    <a:pt x="2" y="0"/>
                    <a:pt x="1" y="1"/>
                  </a:cubicBezTo>
                  <a:cubicBezTo>
                    <a:pt x="1" y="1"/>
                    <a:pt x="1" y="1"/>
                    <a:pt x="1" y="1"/>
                  </a:cubicBezTo>
                  <a:cubicBezTo>
                    <a:pt x="1" y="2"/>
                    <a:pt x="0" y="3"/>
                    <a:pt x="0" y="4"/>
                  </a:cubicBezTo>
                  <a:cubicBezTo>
                    <a:pt x="0" y="5"/>
                    <a:pt x="1" y="5"/>
                    <a:pt x="1" y="6"/>
                  </a:cubicBezTo>
                  <a:cubicBezTo>
                    <a:pt x="1" y="8"/>
                    <a:pt x="0" y="11"/>
                    <a:pt x="2" y="12"/>
                  </a:cubicBezTo>
                  <a:cubicBezTo>
                    <a:pt x="3" y="13"/>
                    <a:pt x="4" y="12"/>
                    <a:pt x="4" y="14"/>
                  </a:cubicBezTo>
                  <a:cubicBezTo>
                    <a:pt x="5" y="15"/>
                    <a:pt x="5" y="16"/>
                    <a:pt x="6" y="16"/>
                  </a:cubicBezTo>
                  <a:cubicBezTo>
                    <a:pt x="10" y="18"/>
                    <a:pt x="18" y="14"/>
                    <a:pt x="15" y="10"/>
                  </a:cubicBezTo>
                  <a:cubicBezTo>
                    <a:pt x="14" y="8"/>
                    <a:pt x="11" y="9"/>
                    <a:pt x="10" y="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5" name="Freeform 35"/>
            <p:cNvSpPr>
              <a:spLocks/>
            </p:cNvSpPr>
            <p:nvPr/>
          </p:nvSpPr>
          <p:spPr bwMode="auto">
            <a:xfrm>
              <a:off x="2700338" y="3159126"/>
              <a:ext cx="131763" cy="239713"/>
            </a:xfrm>
            <a:custGeom>
              <a:avLst/>
              <a:gdLst>
                <a:gd name="T0" fmla="*/ 33 w 35"/>
                <a:gd name="T1" fmla="*/ 11 h 64"/>
                <a:gd name="T2" fmla="*/ 33 w 35"/>
                <a:gd name="T3" fmla="*/ 5 h 64"/>
                <a:gd name="T4" fmla="*/ 30 w 35"/>
                <a:gd name="T5" fmla="*/ 0 h 64"/>
                <a:gd name="T6" fmla="*/ 30 w 35"/>
                <a:gd name="T7" fmla="*/ 1 h 64"/>
                <a:gd name="T8" fmla="*/ 26 w 35"/>
                <a:gd name="T9" fmla="*/ 6 h 64"/>
                <a:gd name="T10" fmla="*/ 22 w 35"/>
                <a:gd name="T11" fmla="*/ 10 h 64"/>
                <a:gd name="T12" fmla="*/ 17 w 35"/>
                <a:gd name="T13" fmla="*/ 13 h 64"/>
                <a:gd name="T14" fmla="*/ 14 w 35"/>
                <a:gd name="T15" fmla="*/ 16 h 64"/>
                <a:gd name="T16" fmla="*/ 8 w 35"/>
                <a:gd name="T17" fmla="*/ 18 h 64"/>
                <a:gd name="T18" fmla="*/ 4 w 35"/>
                <a:gd name="T19" fmla="*/ 24 h 64"/>
                <a:gd name="T20" fmla="*/ 5 w 35"/>
                <a:gd name="T21" fmla="*/ 30 h 64"/>
                <a:gd name="T22" fmla="*/ 10 w 35"/>
                <a:gd name="T23" fmla="*/ 36 h 64"/>
                <a:gd name="T24" fmla="*/ 6 w 35"/>
                <a:gd name="T25" fmla="*/ 41 h 64"/>
                <a:gd name="T26" fmla="*/ 3 w 35"/>
                <a:gd name="T27" fmla="*/ 42 h 64"/>
                <a:gd name="T28" fmla="*/ 4 w 35"/>
                <a:gd name="T29" fmla="*/ 49 h 64"/>
                <a:gd name="T30" fmla="*/ 5 w 35"/>
                <a:gd name="T31" fmla="*/ 54 h 64"/>
                <a:gd name="T32" fmla="*/ 5 w 35"/>
                <a:gd name="T33" fmla="*/ 57 h 64"/>
                <a:gd name="T34" fmla="*/ 11 w 35"/>
                <a:gd name="T35" fmla="*/ 63 h 64"/>
                <a:gd name="T36" fmla="*/ 20 w 35"/>
                <a:gd name="T37" fmla="*/ 57 h 64"/>
                <a:gd name="T38" fmla="*/ 23 w 35"/>
                <a:gd name="T39" fmla="*/ 37 h 64"/>
                <a:gd name="T40" fmla="*/ 26 w 35"/>
                <a:gd name="T41" fmla="*/ 33 h 64"/>
                <a:gd name="T42" fmla="*/ 30 w 35"/>
                <a:gd name="T43" fmla="*/ 28 h 64"/>
                <a:gd name="T44" fmla="*/ 34 w 35"/>
                <a:gd name="T45" fmla="*/ 18 h 64"/>
                <a:gd name="T46" fmla="*/ 34 w 35"/>
                <a:gd name="T47" fmla="*/ 14 h 64"/>
                <a:gd name="T48" fmla="*/ 33 w 35"/>
                <a:gd name="T49" fmla="*/ 1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</a:cxnLst>
              <a:rect l="0" t="0" r="r" b="b"/>
              <a:pathLst>
                <a:path w="35" h="64">
                  <a:moveTo>
                    <a:pt x="33" y="11"/>
                  </a:moveTo>
                  <a:cubicBezTo>
                    <a:pt x="33" y="9"/>
                    <a:pt x="34" y="7"/>
                    <a:pt x="33" y="5"/>
                  </a:cubicBezTo>
                  <a:cubicBezTo>
                    <a:pt x="33" y="3"/>
                    <a:pt x="31" y="1"/>
                    <a:pt x="30" y="0"/>
                  </a:cubicBezTo>
                  <a:cubicBezTo>
                    <a:pt x="30" y="1"/>
                    <a:pt x="30" y="1"/>
                    <a:pt x="30" y="1"/>
                  </a:cubicBezTo>
                  <a:cubicBezTo>
                    <a:pt x="27" y="0"/>
                    <a:pt x="27" y="5"/>
                    <a:pt x="26" y="6"/>
                  </a:cubicBezTo>
                  <a:cubicBezTo>
                    <a:pt x="25" y="8"/>
                    <a:pt x="23" y="9"/>
                    <a:pt x="22" y="10"/>
                  </a:cubicBezTo>
                  <a:cubicBezTo>
                    <a:pt x="20" y="11"/>
                    <a:pt x="18" y="11"/>
                    <a:pt x="17" y="13"/>
                  </a:cubicBezTo>
                  <a:cubicBezTo>
                    <a:pt x="16" y="15"/>
                    <a:pt x="17" y="16"/>
                    <a:pt x="14" y="16"/>
                  </a:cubicBezTo>
                  <a:cubicBezTo>
                    <a:pt x="12" y="17"/>
                    <a:pt x="10" y="17"/>
                    <a:pt x="8" y="18"/>
                  </a:cubicBezTo>
                  <a:cubicBezTo>
                    <a:pt x="7" y="20"/>
                    <a:pt x="4" y="23"/>
                    <a:pt x="4" y="24"/>
                  </a:cubicBezTo>
                  <a:cubicBezTo>
                    <a:pt x="3" y="26"/>
                    <a:pt x="4" y="29"/>
                    <a:pt x="5" y="30"/>
                  </a:cubicBezTo>
                  <a:cubicBezTo>
                    <a:pt x="7" y="32"/>
                    <a:pt x="10" y="34"/>
                    <a:pt x="10" y="36"/>
                  </a:cubicBezTo>
                  <a:cubicBezTo>
                    <a:pt x="9" y="38"/>
                    <a:pt x="7" y="40"/>
                    <a:pt x="6" y="41"/>
                  </a:cubicBezTo>
                  <a:cubicBezTo>
                    <a:pt x="5" y="41"/>
                    <a:pt x="4" y="41"/>
                    <a:pt x="3" y="42"/>
                  </a:cubicBezTo>
                  <a:cubicBezTo>
                    <a:pt x="0" y="44"/>
                    <a:pt x="3" y="47"/>
                    <a:pt x="4" y="49"/>
                  </a:cubicBezTo>
                  <a:cubicBezTo>
                    <a:pt x="5" y="51"/>
                    <a:pt x="6" y="52"/>
                    <a:pt x="5" y="54"/>
                  </a:cubicBezTo>
                  <a:cubicBezTo>
                    <a:pt x="5" y="55"/>
                    <a:pt x="4" y="56"/>
                    <a:pt x="5" y="57"/>
                  </a:cubicBezTo>
                  <a:cubicBezTo>
                    <a:pt x="5" y="59"/>
                    <a:pt x="9" y="62"/>
                    <a:pt x="11" y="63"/>
                  </a:cubicBezTo>
                  <a:cubicBezTo>
                    <a:pt x="15" y="64"/>
                    <a:pt x="18" y="60"/>
                    <a:pt x="20" y="57"/>
                  </a:cubicBezTo>
                  <a:cubicBezTo>
                    <a:pt x="24" y="51"/>
                    <a:pt x="22" y="44"/>
                    <a:pt x="23" y="37"/>
                  </a:cubicBezTo>
                  <a:cubicBezTo>
                    <a:pt x="23" y="35"/>
                    <a:pt x="24" y="35"/>
                    <a:pt x="26" y="33"/>
                  </a:cubicBezTo>
                  <a:cubicBezTo>
                    <a:pt x="27" y="32"/>
                    <a:pt x="29" y="30"/>
                    <a:pt x="30" y="28"/>
                  </a:cubicBezTo>
                  <a:cubicBezTo>
                    <a:pt x="32" y="25"/>
                    <a:pt x="33" y="21"/>
                    <a:pt x="34" y="18"/>
                  </a:cubicBezTo>
                  <a:cubicBezTo>
                    <a:pt x="34" y="17"/>
                    <a:pt x="35" y="15"/>
                    <a:pt x="34" y="14"/>
                  </a:cubicBezTo>
                  <a:cubicBezTo>
                    <a:pt x="34" y="12"/>
                    <a:pt x="33" y="12"/>
                    <a:pt x="33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6" name="Freeform 36"/>
            <p:cNvSpPr>
              <a:spLocks/>
            </p:cNvSpPr>
            <p:nvPr/>
          </p:nvSpPr>
          <p:spPr bwMode="auto">
            <a:xfrm>
              <a:off x="4270375" y="2112963"/>
              <a:ext cx="277813" cy="293688"/>
            </a:xfrm>
            <a:custGeom>
              <a:avLst/>
              <a:gdLst>
                <a:gd name="T0" fmla="*/ 46 w 74"/>
                <a:gd name="T1" fmla="*/ 35 h 78"/>
                <a:gd name="T2" fmla="*/ 45 w 74"/>
                <a:gd name="T3" fmla="*/ 38 h 78"/>
                <a:gd name="T4" fmla="*/ 44 w 74"/>
                <a:gd name="T5" fmla="*/ 42 h 78"/>
                <a:gd name="T6" fmla="*/ 40 w 74"/>
                <a:gd name="T7" fmla="*/ 45 h 78"/>
                <a:gd name="T8" fmla="*/ 35 w 74"/>
                <a:gd name="T9" fmla="*/ 44 h 78"/>
                <a:gd name="T10" fmla="*/ 33 w 74"/>
                <a:gd name="T11" fmla="*/ 43 h 78"/>
                <a:gd name="T12" fmla="*/ 31 w 74"/>
                <a:gd name="T13" fmla="*/ 50 h 78"/>
                <a:gd name="T14" fmla="*/ 26 w 74"/>
                <a:gd name="T15" fmla="*/ 52 h 78"/>
                <a:gd name="T16" fmla="*/ 23 w 74"/>
                <a:gd name="T17" fmla="*/ 52 h 78"/>
                <a:gd name="T18" fmla="*/ 21 w 74"/>
                <a:gd name="T19" fmla="*/ 53 h 78"/>
                <a:gd name="T20" fmla="*/ 16 w 74"/>
                <a:gd name="T21" fmla="*/ 54 h 78"/>
                <a:gd name="T22" fmla="*/ 12 w 74"/>
                <a:gd name="T23" fmla="*/ 58 h 78"/>
                <a:gd name="T24" fmla="*/ 7 w 74"/>
                <a:gd name="T25" fmla="*/ 60 h 78"/>
                <a:gd name="T26" fmla="*/ 4 w 74"/>
                <a:gd name="T27" fmla="*/ 62 h 78"/>
                <a:gd name="T28" fmla="*/ 3 w 74"/>
                <a:gd name="T29" fmla="*/ 65 h 78"/>
                <a:gd name="T30" fmla="*/ 0 w 74"/>
                <a:gd name="T31" fmla="*/ 69 h 78"/>
                <a:gd name="T32" fmla="*/ 1 w 74"/>
                <a:gd name="T33" fmla="*/ 71 h 78"/>
                <a:gd name="T34" fmla="*/ 2 w 74"/>
                <a:gd name="T35" fmla="*/ 74 h 78"/>
                <a:gd name="T36" fmla="*/ 9 w 74"/>
                <a:gd name="T37" fmla="*/ 70 h 78"/>
                <a:gd name="T38" fmla="*/ 9 w 74"/>
                <a:gd name="T39" fmla="*/ 67 h 78"/>
                <a:gd name="T40" fmla="*/ 13 w 74"/>
                <a:gd name="T41" fmla="*/ 65 h 78"/>
                <a:gd name="T42" fmla="*/ 16 w 74"/>
                <a:gd name="T43" fmla="*/ 65 h 78"/>
                <a:gd name="T44" fmla="*/ 18 w 74"/>
                <a:gd name="T45" fmla="*/ 64 h 78"/>
                <a:gd name="T46" fmla="*/ 24 w 74"/>
                <a:gd name="T47" fmla="*/ 62 h 78"/>
                <a:gd name="T48" fmla="*/ 27 w 74"/>
                <a:gd name="T49" fmla="*/ 60 h 78"/>
                <a:gd name="T50" fmla="*/ 29 w 74"/>
                <a:gd name="T51" fmla="*/ 61 h 78"/>
                <a:gd name="T52" fmla="*/ 36 w 74"/>
                <a:gd name="T53" fmla="*/ 59 h 78"/>
                <a:gd name="T54" fmla="*/ 40 w 74"/>
                <a:gd name="T55" fmla="*/ 57 h 78"/>
                <a:gd name="T56" fmla="*/ 43 w 74"/>
                <a:gd name="T57" fmla="*/ 57 h 78"/>
                <a:gd name="T58" fmla="*/ 48 w 74"/>
                <a:gd name="T59" fmla="*/ 55 h 78"/>
                <a:gd name="T60" fmla="*/ 51 w 74"/>
                <a:gd name="T61" fmla="*/ 49 h 78"/>
                <a:gd name="T62" fmla="*/ 54 w 74"/>
                <a:gd name="T63" fmla="*/ 46 h 78"/>
                <a:gd name="T64" fmla="*/ 56 w 74"/>
                <a:gd name="T65" fmla="*/ 40 h 78"/>
                <a:gd name="T66" fmla="*/ 58 w 74"/>
                <a:gd name="T67" fmla="*/ 33 h 78"/>
                <a:gd name="T68" fmla="*/ 59 w 74"/>
                <a:gd name="T69" fmla="*/ 29 h 78"/>
                <a:gd name="T70" fmla="*/ 58 w 74"/>
                <a:gd name="T71" fmla="*/ 25 h 78"/>
                <a:gd name="T72" fmla="*/ 55 w 74"/>
                <a:gd name="T73" fmla="*/ 23 h 78"/>
                <a:gd name="T74" fmla="*/ 56 w 74"/>
                <a:gd name="T75" fmla="*/ 19 h 78"/>
                <a:gd name="T76" fmla="*/ 61 w 74"/>
                <a:gd name="T77" fmla="*/ 19 h 78"/>
                <a:gd name="T78" fmla="*/ 65 w 74"/>
                <a:gd name="T79" fmla="*/ 20 h 78"/>
                <a:gd name="T80" fmla="*/ 71 w 74"/>
                <a:gd name="T81" fmla="*/ 14 h 78"/>
                <a:gd name="T82" fmla="*/ 74 w 74"/>
                <a:gd name="T83" fmla="*/ 11 h 78"/>
                <a:gd name="T84" fmla="*/ 73 w 74"/>
                <a:gd name="T85" fmla="*/ 9 h 78"/>
                <a:gd name="T86" fmla="*/ 66 w 74"/>
                <a:gd name="T87" fmla="*/ 7 h 78"/>
                <a:gd name="T88" fmla="*/ 65 w 74"/>
                <a:gd name="T89" fmla="*/ 4 h 78"/>
                <a:gd name="T90" fmla="*/ 62 w 74"/>
                <a:gd name="T91" fmla="*/ 3 h 78"/>
                <a:gd name="T92" fmla="*/ 59 w 74"/>
                <a:gd name="T93" fmla="*/ 0 h 78"/>
                <a:gd name="T94" fmla="*/ 56 w 74"/>
                <a:gd name="T95" fmla="*/ 3 h 78"/>
                <a:gd name="T96" fmla="*/ 55 w 74"/>
                <a:gd name="T97" fmla="*/ 8 h 78"/>
                <a:gd name="T98" fmla="*/ 52 w 74"/>
                <a:gd name="T99" fmla="*/ 11 h 78"/>
                <a:gd name="T100" fmla="*/ 51 w 74"/>
                <a:gd name="T101" fmla="*/ 19 h 78"/>
                <a:gd name="T102" fmla="*/ 50 w 74"/>
                <a:gd name="T103" fmla="*/ 24 h 78"/>
                <a:gd name="T104" fmla="*/ 49 w 74"/>
                <a:gd name="T105" fmla="*/ 25 h 78"/>
                <a:gd name="T106" fmla="*/ 48 w 74"/>
                <a:gd name="T107" fmla="*/ 31 h 78"/>
                <a:gd name="T108" fmla="*/ 46 w 74"/>
                <a:gd name="T109" fmla="*/ 35 h 7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</a:cxnLst>
              <a:rect l="0" t="0" r="r" b="b"/>
              <a:pathLst>
                <a:path w="74" h="78">
                  <a:moveTo>
                    <a:pt x="46" y="35"/>
                  </a:moveTo>
                  <a:cubicBezTo>
                    <a:pt x="46" y="36"/>
                    <a:pt x="45" y="37"/>
                    <a:pt x="45" y="38"/>
                  </a:cubicBezTo>
                  <a:cubicBezTo>
                    <a:pt x="44" y="39"/>
                    <a:pt x="45" y="40"/>
                    <a:pt x="44" y="42"/>
                  </a:cubicBezTo>
                  <a:cubicBezTo>
                    <a:pt x="43" y="43"/>
                    <a:pt x="41" y="44"/>
                    <a:pt x="40" y="45"/>
                  </a:cubicBezTo>
                  <a:cubicBezTo>
                    <a:pt x="38" y="46"/>
                    <a:pt x="36" y="47"/>
                    <a:pt x="35" y="44"/>
                  </a:cubicBezTo>
                  <a:cubicBezTo>
                    <a:pt x="35" y="43"/>
                    <a:pt x="35" y="42"/>
                    <a:pt x="33" y="43"/>
                  </a:cubicBezTo>
                  <a:cubicBezTo>
                    <a:pt x="30" y="44"/>
                    <a:pt x="31" y="48"/>
                    <a:pt x="31" y="50"/>
                  </a:cubicBezTo>
                  <a:cubicBezTo>
                    <a:pt x="30" y="52"/>
                    <a:pt x="28" y="52"/>
                    <a:pt x="26" y="52"/>
                  </a:cubicBezTo>
                  <a:cubicBezTo>
                    <a:pt x="25" y="52"/>
                    <a:pt x="24" y="52"/>
                    <a:pt x="23" y="52"/>
                  </a:cubicBezTo>
                  <a:cubicBezTo>
                    <a:pt x="22" y="52"/>
                    <a:pt x="22" y="53"/>
                    <a:pt x="21" y="53"/>
                  </a:cubicBezTo>
                  <a:cubicBezTo>
                    <a:pt x="19" y="54"/>
                    <a:pt x="17" y="53"/>
                    <a:pt x="16" y="54"/>
                  </a:cubicBezTo>
                  <a:cubicBezTo>
                    <a:pt x="14" y="55"/>
                    <a:pt x="13" y="57"/>
                    <a:pt x="12" y="58"/>
                  </a:cubicBezTo>
                  <a:cubicBezTo>
                    <a:pt x="11" y="60"/>
                    <a:pt x="8" y="60"/>
                    <a:pt x="7" y="60"/>
                  </a:cubicBezTo>
                  <a:cubicBezTo>
                    <a:pt x="6" y="61"/>
                    <a:pt x="5" y="62"/>
                    <a:pt x="4" y="62"/>
                  </a:cubicBezTo>
                  <a:cubicBezTo>
                    <a:pt x="3" y="63"/>
                    <a:pt x="3" y="64"/>
                    <a:pt x="3" y="65"/>
                  </a:cubicBezTo>
                  <a:cubicBezTo>
                    <a:pt x="1" y="66"/>
                    <a:pt x="0" y="66"/>
                    <a:pt x="0" y="69"/>
                  </a:cubicBezTo>
                  <a:cubicBezTo>
                    <a:pt x="1" y="70"/>
                    <a:pt x="1" y="70"/>
                    <a:pt x="1" y="71"/>
                  </a:cubicBezTo>
                  <a:cubicBezTo>
                    <a:pt x="2" y="72"/>
                    <a:pt x="1" y="73"/>
                    <a:pt x="2" y="74"/>
                  </a:cubicBezTo>
                  <a:cubicBezTo>
                    <a:pt x="3" y="78"/>
                    <a:pt x="9" y="74"/>
                    <a:pt x="9" y="70"/>
                  </a:cubicBezTo>
                  <a:cubicBezTo>
                    <a:pt x="9" y="69"/>
                    <a:pt x="8" y="68"/>
                    <a:pt x="9" y="67"/>
                  </a:cubicBezTo>
                  <a:cubicBezTo>
                    <a:pt x="9" y="66"/>
                    <a:pt x="11" y="65"/>
                    <a:pt x="13" y="65"/>
                  </a:cubicBezTo>
                  <a:cubicBezTo>
                    <a:pt x="14" y="65"/>
                    <a:pt x="15" y="65"/>
                    <a:pt x="16" y="65"/>
                  </a:cubicBezTo>
                  <a:cubicBezTo>
                    <a:pt x="17" y="65"/>
                    <a:pt x="18" y="65"/>
                    <a:pt x="18" y="64"/>
                  </a:cubicBezTo>
                  <a:cubicBezTo>
                    <a:pt x="20" y="64"/>
                    <a:pt x="22" y="63"/>
                    <a:pt x="24" y="62"/>
                  </a:cubicBezTo>
                  <a:cubicBezTo>
                    <a:pt x="25" y="62"/>
                    <a:pt x="26" y="60"/>
                    <a:pt x="27" y="60"/>
                  </a:cubicBezTo>
                  <a:cubicBezTo>
                    <a:pt x="28" y="61"/>
                    <a:pt x="28" y="61"/>
                    <a:pt x="29" y="61"/>
                  </a:cubicBezTo>
                  <a:cubicBezTo>
                    <a:pt x="31" y="62"/>
                    <a:pt x="33" y="61"/>
                    <a:pt x="36" y="59"/>
                  </a:cubicBezTo>
                  <a:cubicBezTo>
                    <a:pt x="37" y="59"/>
                    <a:pt x="38" y="58"/>
                    <a:pt x="40" y="57"/>
                  </a:cubicBezTo>
                  <a:cubicBezTo>
                    <a:pt x="41" y="57"/>
                    <a:pt x="42" y="57"/>
                    <a:pt x="43" y="57"/>
                  </a:cubicBezTo>
                  <a:cubicBezTo>
                    <a:pt x="45" y="57"/>
                    <a:pt x="47" y="56"/>
                    <a:pt x="48" y="55"/>
                  </a:cubicBezTo>
                  <a:cubicBezTo>
                    <a:pt x="50" y="53"/>
                    <a:pt x="50" y="51"/>
                    <a:pt x="51" y="49"/>
                  </a:cubicBezTo>
                  <a:cubicBezTo>
                    <a:pt x="52" y="48"/>
                    <a:pt x="53" y="47"/>
                    <a:pt x="54" y="46"/>
                  </a:cubicBezTo>
                  <a:cubicBezTo>
                    <a:pt x="55" y="44"/>
                    <a:pt x="56" y="42"/>
                    <a:pt x="56" y="40"/>
                  </a:cubicBezTo>
                  <a:cubicBezTo>
                    <a:pt x="57" y="38"/>
                    <a:pt x="58" y="36"/>
                    <a:pt x="58" y="33"/>
                  </a:cubicBezTo>
                  <a:cubicBezTo>
                    <a:pt x="58" y="32"/>
                    <a:pt x="58" y="31"/>
                    <a:pt x="59" y="29"/>
                  </a:cubicBezTo>
                  <a:cubicBezTo>
                    <a:pt x="59" y="28"/>
                    <a:pt x="59" y="26"/>
                    <a:pt x="58" y="25"/>
                  </a:cubicBezTo>
                  <a:cubicBezTo>
                    <a:pt x="57" y="24"/>
                    <a:pt x="55" y="24"/>
                    <a:pt x="55" y="23"/>
                  </a:cubicBezTo>
                  <a:cubicBezTo>
                    <a:pt x="54" y="21"/>
                    <a:pt x="55" y="20"/>
                    <a:pt x="56" y="19"/>
                  </a:cubicBezTo>
                  <a:cubicBezTo>
                    <a:pt x="57" y="17"/>
                    <a:pt x="59" y="17"/>
                    <a:pt x="61" y="19"/>
                  </a:cubicBezTo>
                  <a:cubicBezTo>
                    <a:pt x="63" y="19"/>
                    <a:pt x="63" y="21"/>
                    <a:pt x="65" y="20"/>
                  </a:cubicBezTo>
                  <a:cubicBezTo>
                    <a:pt x="67" y="19"/>
                    <a:pt x="68" y="16"/>
                    <a:pt x="71" y="14"/>
                  </a:cubicBezTo>
                  <a:cubicBezTo>
                    <a:pt x="73" y="13"/>
                    <a:pt x="74" y="14"/>
                    <a:pt x="74" y="11"/>
                  </a:cubicBezTo>
                  <a:cubicBezTo>
                    <a:pt x="74" y="9"/>
                    <a:pt x="74" y="9"/>
                    <a:pt x="73" y="9"/>
                  </a:cubicBezTo>
                  <a:cubicBezTo>
                    <a:pt x="71" y="7"/>
                    <a:pt x="68" y="9"/>
                    <a:pt x="66" y="7"/>
                  </a:cubicBezTo>
                  <a:cubicBezTo>
                    <a:pt x="66" y="6"/>
                    <a:pt x="66" y="5"/>
                    <a:pt x="65" y="4"/>
                  </a:cubicBezTo>
                  <a:cubicBezTo>
                    <a:pt x="64" y="4"/>
                    <a:pt x="63" y="3"/>
                    <a:pt x="62" y="3"/>
                  </a:cubicBezTo>
                  <a:cubicBezTo>
                    <a:pt x="61" y="2"/>
                    <a:pt x="60" y="0"/>
                    <a:pt x="59" y="0"/>
                  </a:cubicBezTo>
                  <a:cubicBezTo>
                    <a:pt x="58" y="0"/>
                    <a:pt x="56" y="2"/>
                    <a:pt x="56" y="3"/>
                  </a:cubicBezTo>
                  <a:cubicBezTo>
                    <a:pt x="55" y="5"/>
                    <a:pt x="56" y="7"/>
                    <a:pt x="55" y="8"/>
                  </a:cubicBezTo>
                  <a:cubicBezTo>
                    <a:pt x="55" y="10"/>
                    <a:pt x="53" y="10"/>
                    <a:pt x="52" y="11"/>
                  </a:cubicBezTo>
                  <a:cubicBezTo>
                    <a:pt x="49" y="14"/>
                    <a:pt x="51" y="16"/>
                    <a:pt x="51" y="19"/>
                  </a:cubicBezTo>
                  <a:cubicBezTo>
                    <a:pt x="52" y="20"/>
                    <a:pt x="51" y="22"/>
                    <a:pt x="50" y="24"/>
                  </a:cubicBezTo>
                  <a:cubicBezTo>
                    <a:pt x="50" y="25"/>
                    <a:pt x="50" y="25"/>
                    <a:pt x="49" y="25"/>
                  </a:cubicBezTo>
                  <a:cubicBezTo>
                    <a:pt x="48" y="26"/>
                    <a:pt x="48" y="30"/>
                    <a:pt x="48" y="31"/>
                  </a:cubicBezTo>
                  <a:cubicBezTo>
                    <a:pt x="48" y="33"/>
                    <a:pt x="48" y="34"/>
                    <a:pt x="46" y="3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7" name="Freeform 37"/>
            <p:cNvSpPr>
              <a:spLocks/>
            </p:cNvSpPr>
            <p:nvPr/>
          </p:nvSpPr>
          <p:spPr bwMode="auto">
            <a:xfrm>
              <a:off x="4454525" y="22066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8" name="Freeform 38"/>
            <p:cNvSpPr>
              <a:spLocks/>
            </p:cNvSpPr>
            <p:nvPr/>
          </p:nvSpPr>
          <p:spPr bwMode="auto">
            <a:xfrm>
              <a:off x="4483100" y="1928813"/>
              <a:ext cx="41275" cy="153988"/>
            </a:xfrm>
            <a:custGeom>
              <a:avLst/>
              <a:gdLst>
                <a:gd name="T0" fmla="*/ 2 w 11"/>
                <a:gd name="T1" fmla="*/ 9 h 41"/>
                <a:gd name="T2" fmla="*/ 3 w 11"/>
                <a:gd name="T3" fmla="*/ 12 h 41"/>
                <a:gd name="T4" fmla="*/ 1 w 11"/>
                <a:gd name="T5" fmla="*/ 17 h 41"/>
                <a:gd name="T6" fmla="*/ 2 w 11"/>
                <a:gd name="T7" fmla="*/ 26 h 41"/>
                <a:gd name="T8" fmla="*/ 2 w 11"/>
                <a:gd name="T9" fmla="*/ 29 h 41"/>
                <a:gd name="T10" fmla="*/ 2 w 11"/>
                <a:gd name="T11" fmla="*/ 32 h 41"/>
                <a:gd name="T12" fmla="*/ 3 w 11"/>
                <a:gd name="T13" fmla="*/ 40 h 41"/>
                <a:gd name="T14" fmla="*/ 8 w 11"/>
                <a:gd name="T15" fmla="*/ 40 h 41"/>
                <a:gd name="T16" fmla="*/ 7 w 11"/>
                <a:gd name="T17" fmla="*/ 36 h 41"/>
                <a:gd name="T18" fmla="*/ 5 w 11"/>
                <a:gd name="T19" fmla="*/ 32 h 41"/>
                <a:gd name="T20" fmla="*/ 6 w 11"/>
                <a:gd name="T21" fmla="*/ 30 h 41"/>
                <a:gd name="T22" fmla="*/ 9 w 11"/>
                <a:gd name="T23" fmla="*/ 30 h 41"/>
                <a:gd name="T24" fmla="*/ 10 w 11"/>
                <a:gd name="T25" fmla="*/ 29 h 41"/>
                <a:gd name="T26" fmla="*/ 11 w 11"/>
                <a:gd name="T27" fmla="*/ 24 h 41"/>
                <a:gd name="T28" fmla="*/ 7 w 11"/>
                <a:gd name="T29" fmla="*/ 19 h 41"/>
                <a:gd name="T30" fmla="*/ 10 w 11"/>
                <a:gd name="T31" fmla="*/ 12 h 41"/>
                <a:gd name="T32" fmla="*/ 9 w 11"/>
                <a:gd name="T33" fmla="*/ 5 h 41"/>
                <a:gd name="T34" fmla="*/ 6 w 11"/>
                <a:gd name="T35" fmla="*/ 0 h 41"/>
                <a:gd name="T36" fmla="*/ 2 w 11"/>
                <a:gd name="T37" fmla="*/ 2 h 41"/>
                <a:gd name="T38" fmla="*/ 2 w 11"/>
                <a:gd name="T39" fmla="*/ 2 h 41"/>
                <a:gd name="T40" fmla="*/ 2 w 11"/>
                <a:gd name="T41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11" h="41">
                  <a:moveTo>
                    <a:pt x="2" y="9"/>
                  </a:moveTo>
                  <a:cubicBezTo>
                    <a:pt x="2" y="10"/>
                    <a:pt x="3" y="11"/>
                    <a:pt x="3" y="12"/>
                  </a:cubicBezTo>
                  <a:cubicBezTo>
                    <a:pt x="3" y="14"/>
                    <a:pt x="2" y="15"/>
                    <a:pt x="1" y="17"/>
                  </a:cubicBezTo>
                  <a:cubicBezTo>
                    <a:pt x="1" y="20"/>
                    <a:pt x="2" y="22"/>
                    <a:pt x="2" y="26"/>
                  </a:cubicBezTo>
                  <a:cubicBezTo>
                    <a:pt x="2" y="27"/>
                    <a:pt x="2" y="28"/>
                    <a:pt x="2" y="29"/>
                  </a:cubicBezTo>
                  <a:cubicBezTo>
                    <a:pt x="2" y="30"/>
                    <a:pt x="2" y="31"/>
                    <a:pt x="2" y="32"/>
                  </a:cubicBezTo>
                  <a:cubicBezTo>
                    <a:pt x="3" y="35"/>
                    <a:pt x="0" y="37"/>
                    <a:pt x="3" y="40"/>
                  </a:cubicBezTo>
                  <a:cubicBezTo>
                    <a:pt x="4" y="40"/>
                    <a:pt x="7" y="41"/>
                    <a:pt x="8" y="40"/>
                  </a:cubicBezTo>
                  <a:cubicBezTo>
                    <a:pt x="8" y="39"/>
                    <a:pt x="7" y="37"/>
                    <a:pt x="7" y="36"/>
                  </a:cubicBezTo>
                  <a:cubicBezTo>
                    <a:pt x="6" y="35"/>
                    <a:pt x="5" y="34"/>
                    <a:pt x="5" y="32"/>
                  </a:cubicBezTo>
                  <a:cubicBezTo>
                    <a:pt x="5" y="31"/>
                    <a:pt x="5" y="31"/>
                    <a:pt x="6" y="30"/>
                  </a:cubicBezTo>
                  <a:cubicBezTo>
                    <a:pt x="7" y="29"/>
                    <a:pt x="8" y="30"/>
                    <a:pt x="9" y="30"/>
                  </a:cubicBezTo>
                  <a:cubicBezTo>
                    <a:pt x="10" y="29"/>
                    <a:pt x="10" y="30"/>
                    <a:pt x="10" y="29"/>
                  </a:cubicBezTo>
                  <a:cubicBezTo>
                    <a:pt x="11" y="28"/>
                    <a:pt x="11" y="25"/>
                    <a:pt x="11" y="24"/>
                  </a:cubicBezTo>
                  <a:cubicBezTo>
                    <a:pt x="10" y="22"/>
                    <a:pt x="8" y="21"/>
                    <a:pt x="7" y="19"/>
                  </a:cubicBezTo>
                  <a:cubicBezTo>
                    <a:pt x="7" y="16"/>
                    <a:pt x="10" y="15"/>
                    <a:pt x="10" y="12"/>
                  </a:cubicBezTo>
                  <a:cubicBezTo>
                    <a:pt x="10" y="10"/>
                    <a:pt x="10" y="7"/>
                    <a:pt x="9" y="5"/>
                  </a:cubicBezTo>
                  <a:cubicBezTo>
                    <a:pt x="9" y="3"/>
                    <a:pt x="8" y="1"/>
                    <a:pt x="6" y="0"/>
                  </a:cubicBezTo>
                  <a:cubicBezTo>
                    <a:pt x="5" y="0"/>
                    <a:pt x="3" y="1"/>
                    <a:pt x="2" y="2"/>
                  </a:cubicBezTo>
                  <a:cubicBezTo>
                    <a:pt x="2" y="2"/>
                    <a:pt x="2" y="2"/>
                    <a:pt x="2" y="2"/>
                  </a:cubicBezTo>
                  <a:cubicBezTo>
                    <a:pt x="0" y="2"/>
                    <a:pt x="1" y="8"/>
                    <a:pt x="2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39" name="Freeform 39"/>
            <p:cNvSpPr>
              <a:spLocks/>
            </p:cNvSpPr>
            <p:nvPr/>
          </p:nvSpPr>
          <p:spPr bwMode="auto">
            <a:xfrm>
              <a:off x="2127250" y="1127126"/>
              <a:ext cx="280988" cy="142875"/>
            </a:xfrm>
            <a:custGeom>
              <a:avLst/>
              <a:gdLst>
                <a:gd name="T0" fmla="*/ 2 w 75"/>
                <a:gd name="T1" fmla="*/ 18 h 38"/>
                <a:gd name="T2" fmla="*/ 5 w 75"/>
                <a:gd name="T3" fmla="*/ 19 h 38"/>
                <a:gd name="T4" fmla="*/ 6 w 75"/>
                <a:gd name="T5" fmla="*/ 22 h 38"/>
                <a:gd name="T6" fmla="*/ 11 w 75"/>
                <a:gd name="T7" fmla="*/ 22 h 38"/>
                <a:gd name="T8" fmla="*/ 17 w 75"/>
                <a:gd name="T9" fmla="*/ 19 h 38"/>
                <a:gd name="T10" fmla="*/ 23 w 75"/>
                <a:gd name="T11" fmla="*/ 23 h 38"/>
                <a:gd name="T12" fmla="*/ 14 w 75"/>
                <a:gd name="T13" fmla="*/ 26 h 38"/>
                <a:gd name="T14" fmla="*/ 16 w 75"/>
                <a:gd name="T15" fmla="*/ 29 h 38"/>
                <a:gd name="T16" fmla="*/ 17 w 75"/>
                <a:gd name="T17" fmla="*/ 32 h 38"/>
                <a:gd name="T18" fmla="*/ 19 w 75"/>
                <a:gd name="T19" fmla="*/ 35 h 38"/>
                <a:gd name="T20" fmla="*/ 25 w 75"/>
                <a:gd name="T21" fmla="*/ 37 h 38"/>
                <a:gd name="T22" fmla="*/ 28 w 75"/>
                <a:gd name="T23" fmla="*/ 33 h 38"/>
                <a:gd name="T24" fmla="*/ 33 w 75"/>
                <a:gd name="T25" fmla="*/ 29 h 38"/>
                <a:gd name="T26" fmla="*/ 37 w 75"/>
                <a:gd name="T27" fmla="*/ 25 h 38"/>
                <a:gd name="T28" fmla="*/ 42 w 75"/>
                <a:gd name="T29" fmla="*/ 23 h 38"/>
                <a:gd name="T30" fmla="*/ 45 w 75"/>
                <a:gd name="T31" fmla="*/ 19 h 38"/>
                <a:gd name="T32" fmla="*/ 43 w 75"/>
                <a:gd name="T33" fmla="*/ 17 h 38"/>
                <a:gd name="T34" fmla="*/ 39 w 75"/>
                <a:gd name="T35" fmla="*/ 14 h 38"/>
                <a:gd name="T36" fmla="*/ 42 w 75"/>
                <a:gd name="T37" fmla="*/ 11 h 38"/>
                <a:gd name="T38" fmla="*/ 49 w 75"/>
                <a:gd name="T39" fmla="*/ 12 h 38"/>
                <a:gd name="T40" fmla="*/ 51 w 75"/>
                <a:gd name="T41" fmla="*/ 14 h 38"/>
                <a:gd name="T42" fmla="*/ 55 w 75"/>
                <a:gd name="T43" fmla="*/ 14 h 38"/>
                <a:gd name="T44" fmla="*/ 58 w 75"/>
                <a:gd name="T45" fmla="*/ 14 h 38"/>
                <a:gd name="T46" fmla="*/ 62 w 75"/>
                <a:gd name="T47" fmla="*/ 14 h 38"/>
                <a:gd name="T48" fmla="*/ 68 w 75"/>
                <a:gd name="T49" fmla="*/ 12 h 38"/>
                <a:gd name="T50" fmla="*/ 74 w 75"/>
                <a:gd name="T51" fmla="*/ 9 h 38"/>
                <a:gd name="T52" fmla="*/ 72 w 75"/>
                <a:gd name="T53" fmla="*/ 4 h 38"/>
                <a:gd name="T54" fmla="*/ 68 w 75"/>
                <a:gd name="T55" fmla="*/ 1 h 38"/>
                <a:gd name="T56" fmla="*/ 59 w 75"/>
                <a:gd name="T57" fmla="*/ 2 h 38"/>
                <a:gd name="T58" fmla="*/ 58 w 75"/>
                <a:gd name="T59" fmla="*/ 1 h 38"/>
                <a:gd name="T60" fmla="*/ 52 w 75"/>
                <a:gd name="T61" fmla="*/ 1 h 38"/>
                <a:gd name="T62" fmla="*/ 46 w 75"/>
                <a:gd name="T63" fmla="*/ 1 h 38"/>
                <a:gd name="T64" fmla="*/ 38 w 75"/>
                <a:gd name="T65" fmla="*/ 2 h 38"/>
                <a:gd name="T66" fmla="*/ 35 w 75"/>
                <a:gd name="T67" fmla="*/ 6 h 38"/>
                <a:gd name="T68" fmla="*/ 34 w 75"/>
                <a:gd name="T69" fmla="*/ 11 h 38"/>
                <a:gd name="T70" fmla="*/ 32 w 75"/>
                <a:gd name="T71" fmla="*/ 11 h 38"/>
                <a:gd name="T72" fmla="*/ 31 w 75"/>
                <a:gd name="T73" fmla="*/ 7 h 38"/>
                <a:gd name="T74" fmla="*/ 27 w 75"/>
                <a:gd name="T75" fmla="*/ 6 h 38"/>
                <a:gd name="T76" fmla="*/ 25 w 75"/>
                <a:gd name="T77" fmla="*/ 5 h 38"/>
                <a:gd name="T78" fmla="*/ 23 w 75"/>
                <a:gd name="T79" fmla="*/ 9 h 38"/>
                <a:gd name="T80" fmla="*/ 24 w 75"/>
                <a:gd name="T81" fmla="*/ 11 h 38"/>
                <a:gd name="T82" fmla="*/ 21 w 75"/>
                <a:gd name="T83" fmla="*/ 11 h 38"/>
                <a:gd name="T84" fmla="*/ 18 w 75"/>
                <a:gd name="T85" fmla="*/ 7 h 38"/>
                <a:gd name="T86" fmla="*/ 14 w 75"/>
                <a:gd name="T87" fmla="*/ 10 h 38"/>
                <a:gd name="T88" fmla="*/ 10 w 75"/>
                <a:gd name="T89" fmla="*/ 6 h 38"/>
                <a:gd name="T90" fmla="*/ 4 w 75"/>
                <a:gd name="T91" fmla="*/ 7 h 38"/>
                <a:gd name="T92" fmla="*/ 1 w 75"/>
                <a:gd name="T93" fmla="*/ 8 h 38"/>
                <a:gd name="T94" fmla="*/ 1 w 75"/>
                <a:gd name="T95" fmla="*/ 12 h 38"/>
                <a:gd name="T96" fmla="*/ 2 w 75"/>
                <a:gd name="T97" fmla="*/ 18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</a:cxnLst>
              <a:rect l="0" t="0" r="r" b="b"/>
              <a:pathLst>
                <a:path w="75" h="38">
                  <a:moveTo>
                    <a:pt x="2" y="18"/>
                  </a:moveTo>
                  <a:cubicBezTo>
                    <a:pt x="3" y="19"/>
                    <a:pt x="4" y="18"/>
                    <a:pt x="5" y="19"/>
                  </a:cubicBezTo>
                  <a:cubicBezTo>
                    <a:pt x="6" y="20"/>
                    <a:pt x="5" y="21"/>
                    <a:pt x="6" y="22"/>
                  </a:cubicBezTo>
                  <a:cubicBezTo>
                    <a:pt x="7" y="23"/>
                    <a:pt x="10" y="22"/>
                    <a:pt x="11" y="22"/>
                  </a:cubicBezTo>
                  <a:cubicBezTo>
                    <a:pt x="14" y="22"/>
                    <a:pt x="14" y="19"/>
                    <a:pt x="17" y="19"/>
                  </a:cubicBezTo>
                  <a:cubicBezTo>
                    <a:pt x="18" y="19"/>
                    <a:pt x="27" y="20"/>
                    <a:pt x="23" y="23"/>
                  </a:cubicBezTo>
                  <a:cubicBezTo>
                    <a:pt x="21" y="24"/>
                    <a:pt x="14" y="22"/>
                    <a:pt x="14" y="26"/>
                  </a:cubicBezTo>
                  <a:cubicBezTo>
                    <a:pt x="15" y="27"/>
                    <a:pt x="16" y="28"/>
                    <a:pt x="16" y="29"/>
                  </a:cubicBezTo>
                  <a:cubicBezTo>
                    <a:pt x="17" y="30"/>
                    <a:pt x="16" y="31"/>
                    <a:pt x="17" y="32"/>
                  </a:cubicBezTo>
                  <a:cubicBezTo>
                    <a:pt x="17" y="33"/>
                    <a:pt x="18" y="34"/>
                    <a:pt x="19" y="35"/>
                  </a:cubicBezTo>
                  <a:cubicBezTo>
                    <a:pt x="21" y="36"/>
                    <a:pt x="23" y="38"/>
                    <a:pt x="25" y="37"/>
                  </a:cubicBezTo>
                  <a:cubicBezTo>
                    <a:pt x="26" y="36"/>
                    <a:pt x="27" y="34"/>
                    <a:pt x="28" y="33"/>
                  </a:cubicBezTo>
                  <a:cubicBezTo>
                    <a:pt x="30" y="32"/>
                    <a:pt x="32" y="30"/>
                    <a:pt x="33" y="29"/>
                  </a:cubicBezTo>
                  <a:cubicBezTo>
                    <a:pt x="34" y="27"/>
                    <a:pt x="35" y="25"/>
                    <a:pt x="37" y="25"/>
                  </a:cubicBezTo>
                  <a:cubicBezTo>
                    <a:pt x="39" y="24"/>
                    <a:pt x="40" y="24"/>
                    <a:pt x="42" y="23"/>
                  </a:cubicBezTo>
                  <a:cubicBezTo>
                    <a:pt x="43" y="22"/>
                    <a:pt x="45" y="20"/>
                    <a:pt x="45" y="19"/>
                  </a:cubicBezTo>
                  <a:cubicBezTo>
                    <a:pt x="45" y="17"/>
                    <a:pt x="45" y="17"/>
                    <a:pt x="43" y="17"/>
                  </a:cubicBezTo>
                  <a:cubicBezTo>
                    <a:pt x="41" y="17"/>
                    <a:pt x="40" y="16"/>
                    <a:pt x="39" y="14"/>
                  </a:cubicBezTo>
                  <a:cubicBezTo>
                    <a:pt x="38" y="12"/>
                    <a:pt x="40" y="12"/>
                    <a:pt x="42" y="11"/>
                  </a:cubicBezTo>
                  <a:cubicBezTo>
                    <a:pt x="44" y="11"/>
                    <a:pt x="48" y="11"/>
                    <a:pt x="49" y="12"/>
                  </a:cubicBezTo>
                  <a:cubicBezTo>
                    <a:pt x="50" y="13"/>
                    <a:pt x="49" y="14"/>
                    <a:pt x="51" y="14"/>
                  </a:cubicBezTo>
                  <a:cubicBezTo>
                    <a:pt x="52" y="14"/>
                    <a:pt x="54" y="13"/>
                    <a:pt x="55" y="14"/>
                  </a:cubicBezTo>
                  <a:cubicBezTo>
                    <a:pt x="56" y="14"/>
                    <a:pt x="57" y="14"/>
                    <a:pt x="58" y="14"/>
                  </a:cubicBezTo>
                  <a:cubicBezTo>
                    <a:pt x="59" y="14"/>
                    <a:pt x="61" y="14"/>
                    <a:pt x="62" y="14"/>
                  </a:cubicBezTo>
                  <a:cubicBezTo>
                    <a:pt x="64" y="13"/>
                    <a:pt x="66" y="12"/>
                    <a:pt x="68" y="12"/>
                  </a:cubicBezTo>
                  <a:cubicBezTo>
                    <a:pt x="71" y="12"/>
                    <a:pt x="72" y="12"/>
                    <a:pt x="74" y="9"/>
                  </a:cubicBezTo>
                  <a:cubicBezTo>
                    <a:pt x="75" y="7"/>
                    <a:pt x="74" y="5"/>
                    <a:pt x="72" y="4"/>
                  </a:cubicBezTo>
                  <a:cubicBezTo>
                    <a:pt x="71" y="2"/>
                    <a:pt x="70" y="1"/>
                    <a:pt x="68" y="1"/>
                  </a:cubicBezTo>
                  <a:cubicBezTo>
                    <a:pt x="65" y="1"/>
                    <a:pt x="62" y="2"/>
                    <a:pt x="59" y="2"/>
                  </a:cubicBezTo>
                  <a:cubicBezTo>
                    <a:pt x="59" y="1"/>
                    <a:pt x="58" y="1"/>
                    <a:pt x="58" y="1"/>
                  </a:cubicBezTo>
                  <a:cubicBezTo>
                    <a:pt x="56" y="1"/>
                    <a:pt x="54" y="1"/>
                    <a:pt x="52" y="1"/>
                  </a:cubicBezTo>
                  <a:cubicBezTo>
                    <a:pt x="50" y="1"/>
                    <a:pt x="48" y="1"/>
                    <a:pt x="46" y="1"/>
                  </a:cubicBezTo>
                  <a:cubicBezTo>
                    <a:pt x="43" y="1"/>
                    <a:pt x="40" y="0"/>
                    <a:pt x="38" y="2"/>
                  </a:cubicBezTo>
                  <a:cubicBezTo>
                    <a:pt x="36" y="3"/>
                    <a:pt x="35" y="4"/>
                    <a:pt x="35" y="6"/>
                  </a:cubicBezTo>
                  <a:cubicBezTo>
                    <a:pt x="35" y="8"/>
                    <a:pt x="36" y="9"/>
                    <a:pt x="34" y="11"/>
                  </a:cubicBezTo>
                  <a:cubicBezTo>
                    <a:pt x="33" y="11"/>
                    <a:pt x="33" y="11"/>
                    <a:pt x="32" y="11"/>
                  </a:cubicBezTo>
                  <a:cubicBezTo>
                    <a:pt x="33" y="9"/>
                    <a:pt x="33" y="7"/>
                    <a:pt x="31" y="7"/>
                  </a:cubicBezTo>
                  <a:cubicBezTo>
                    <a:pt x="30" y="6"/>
                    <a:pt x="28" y="7"/>
                    <a:pt x="27" y="6"/>
                  </a:cubicBezTo>
                  <a:cubicBezTo>
                    <a:pt x="26" y="6"/>
                    <a:pt x="27" y="6"/>
                    <a:pt x="25" y="5"/>
                  </a:cubicBezTo>
                  <a:cubicBezTo>
                    <a:pt x="23" y="5"/>
                    <a:pt x="22" y="7"/>
                    <a:pt x="23" y="9"/>
                  </a:cubicBezTo>
                  <a:cubicBezTo>
                    <a:pt x="23" y="9"/>
                    <a:pt x="24" y="10"/>
                    <a:pt x="24" y="11"/>
                  </a:cubicBezTo>
                  <a:cubicBezTo>
                    <a:pt x="24" y="11"/>
                    <a:pt x="22" y="12"/>
                    <a:pt x="21" y="11"/>
                  </a:cubicBezTo>
                  <a:cubicBezTo>
                    <a:pt x="19" y="11"/>
                    <a:pt x="20" y="8"/>
                    <a:pt x="18" y="7"/>
                  </a:cubicBezTo>
                  <a:cubicBezTo>
                    <a:pt x="16" y="5"/>
                    <a:pt x="15" y="9"/>
                    <a:pt x="14" y="10"/>
                  </a:cubicBezTo>
                  <a:cubicBezTo>
                    <a:pt x="11" y="12"/>
                    <a:pt x="11" y="8"/>
                    <a:pt x="10" y="6"/>
                  </a:cubicBezTo>
                  <a:cubicBezTo>
                    <a:pt x="8" y="5"/>
                    <a:pt x="6" y="7"/>
                    <a:pt x="4" y="7"/>
                  </a:cubicBezTo>
                  <a:cubicBezTo>
                    <a:pt x="3" y="7"/>
                    <a:pt x="2" y="7"/>
                    <a:pt x="1" y="8"/>
                  </a:cubicBezTo>
                  <a:cubicBezTo>
                    <a:pt x="0" y="9"/>
                    <a:pt x="1" y="10"/>
                    <a:pt x="1" y="12"/>
                  </a:cubicBezTo>
                  <a:cubicBezTo>
                    <a:pt x="1" y="13"/>
                    <a:pt x="1" y="16"/>
                    <a:pt x="2" y="1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0" name="Freeform 40"/>
            <p:cNvSpPr>
              <a:spLocks/>
            </p:cNvSpPr>
            <p:nvPr/>
          </p:nvSpPr>
          <p:spPr bwMode="auto">
            <a:xfrm>
              <a:off x="2862263" y="1250951"/>
              <a:ext cx="307975" cy="219075"/>
            </a:xfrm>
            <a:custGeom>
              <a:avLst/>
              <a:gdLst>
                <a:gd name="T0" fmla="*/ 2 w 82"/>
                <a:gd name="T1" fmla="*/ 49 h 58"/>
                <a:gd name="T2" fmla="*/ 2 w 82"/>
                <a:gd name="T3" fmla="*/ 51 h 58"/>
                <a:gd name="T4" fmla="*/ 8 w 82"/>
                <a:gd name="T5" fmla="*/ 53 h 58"/>
                <a:gd name="T6" fmla="*/ 13 w 82"/>
                <a:gd name="T7" fmla="*/ 55 h 58"/>
                <a:gd name="T8" fmla="*/ 14 w 82"/>
                <a:gd name="T9" fmla="*/ 58 h 58"/>
                <a:gd name="T10" fmla="*/ 19 w 82"/>
                <a:gd name="T11" fmla="*/ 58 h 58"/>
                <a:gd name="T12" fmla="*/ 21 w 82"/>
                <a:gd name="T13" fmla="*/ 52 h 58"/>
                <a:gd name="T14" fmla="*/ 19 w 82"/>
                <a:gd name="T15" fmla="*/ 46 h 58"/>
                <a:gd name="T16" fmla="*/ 19 w 82"/>
                <a:gd name="T17" fmla="*/ 42 h 58"/>
                <a:gd name="T18" fmla="*/ 26 w 82"/>
                <a:gd name="T19" fmla="*/ 34 h 58"/>
                <a:gd name="T20" fmla="*/ 28 w 82"/>
                <a:gd name="T21" fmla="*/ 30 h 58"/>
                <a:gd name="T22" fmla="*/ 32 w 82"/>
                <a:gd name="T23" fmla="*/ 25 h 58"/>
                <a:gd name="T24" fmla="*/ 43 w 82"/>
                <a:gd name="T25" fmla="*/ 18 h 58"/>
                <a:gd name="T26" fmla="*/ 49 w 82"/>
                <a:gd name="T27" fmla="*/ 15 h 58"/>
                <a:gd name="T28" fmla="*/ 56 w 82"/>
                <a:gd name="T29" fmla="*/ 15 h 58"/>
                <a:gd name="T30" fmla="*/ 75 w 82"/>
                <a:gd name="T31" fmla="*/ 9 h 58"/>
                <a:gd name="T32" fmla="*/ 80 w 82"/>
                <a:gd name="T33" fmla="*/ 7 h 58"/>
                <a:gd name="T34" fmla="*/ 77 w 82"/>
                <a:gd name="T35" fmla="*/ 2 h 58"/>
                <a:gd name="T36" fmla="*/ 65 w 82"/>
                <a:gd name="T37" fmla="*/ 7 h 58"/>
                <a:gd name="T38" fmla="*/ 62 w 82"/>
                <a:gd name="T39" fmla="*/ 8 h 58"/>
                <a:gd name="T40" fmla="*/ 48 w 82"/>
                <a:gd name="T41" fmla="*/ 8 h 58"/>
                <a:gd name="T42" fmla="*/ 35 w 82"/>
                <a:gd name="T43" fmla="*/ 12 h 58"/>
                <a:gd name="T44" fmla="*/ 29 w 82"/>
                <a:gd name="T45" fmla="*/ 17 h 58"/>
                <a:gd name="T46" fmla="*/ 19 w 82"/>
                <a:gd name="T47" fmla="*/ 24 h 58"/>
                <a:gd name="T48" fmla="*/ 13 w 82"/>
                <a:gd name="T49" fmla="*/ 29 h 58"/>
                <a:gd name="T50" fmla="*/ 12 w 82"/>
                <a:gd name="T51" fmla="*/ 33 h 58"/>
                <a:gd name="T52" fmla="*/ 10 w 82"/>
                <a:gd name="T53" fmla="*/ 36 h 58"/>
                <a:gd name="T54" fmla="*/ 11 w 82"/>
                <a:gd name="T55" fmla="*/ 35 h 58"/>
                <a:gd name="T56" fmla="*/ 8 w 82"/>
                <a:gd name="T57" fmla="*/ 36 h 58"/>
                <a:gd name="T58" fmla="*/ 4 w 82"/>
                <a:gd name="T59" fmla="*/ 39 h 58"/>
                <a:gd name="T60" fmla="*/ 3 w 82"/>
                <a:gd name="T61" fmla="*/ 42 h 58"/>
                <a:gd name="T62" fmla="*/ 1 w 82"/>
                <a:gd name="T63" fmla="*/ 44 h 58"/>
                <a:gd name="T64" fmla="*/ 0 w 82"/>
                <a:gd name="T65" fmla="*/ 47 h 58"/>
                <a:gd name="T66" fmla="*/ 2 w 82"/>
                <a:gd name="T67" fmla="*/ 49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</a:cxnLst>
              <a:rect l="0" t="0" r="r" b="b"/>
              <a:pathLst>
                <a:path w="82" h="58">
                  <a:moveTo>
                    <a:pt x="2" y="49"/>
                  </a:moveTo>
                  <a:cubicBezTo>
                    <a:pt x="3" y="50"/>
                    <a:pt x="1" y="50"/>
                    <a:pt x="2" y="51"/>
                  </a:cubicBezTo>
                  <a:cubicBezTo>
                    <a:pt x="2" y="53"/>
                    <a:pt x="7" y="53"/>
                    <a:pt x="8" y="53"/>
                  </a:cubicBezTo>
                  <a:cubicBezTo>
                    <a:pt x="10" y="53"/>
                    <a:pt x="13" y="52"/>
                    <a:pt x="13" y="55"/>
                  </a:cubicBezTo>
                  <a:cubicBezTo>
                    <a:pt x="13" y="56"/>
                    <a:pt x="12" y="57"/>
                    <a:pt x="14" y="58"/>
                  </a:cubicBezTo>
                  <a:cubicBezTo>
                    <a:pt x="15" y="58"/>
                    <a:pt x="18" y="58"/>
                    <a:pt x="19" y="58"/>
                  </a:cubicBezTo>
                  <a:cubicBezTo>
                    <a:pt x="21" y="57"/>
                    <a:pt x="22" y="54"/>
                    <a:pt x="21" y="52"/>
                  </a:cubicBezTo>
                  <a:cubicBezTo>
                    <a:pt x="21" y="50"/>
                    <a:pt x="20" y="48"/>
                    <a:pt x="19" y="46"/>
                  </a:cubicBezTo>
                  <a:cubicBezTo>
                    <a:pt x="18" y="45"/>
                    <a:pt x="18" y="44"/>
                    <a:pt x="19" y="42"/>
                  </a:cubicBezTo>
                  <a:cubicBezTo>
                    <a:pt x="21" y="39"/>
                    <a:pt x="24" y="37"/>
                    <a:pt x="26" y="34"/>
                  </a:cubicBezTo>
                  <a:cubicBezTo>
                    <a:pt x="27" y="33"/>
                    <a:pt x="27" y="31"/>
                    <a:pt x="28" y="30"/>
                  </a:cubicBezTo>
                  <a:cubicBezTo>
                    <a:pt x="29" y="28"/>
                    <a:pt x="30" y="26"/>
                    <a:pt x="32" y="25"/>
                  </a:cubicBezTo>
                  <a:cubicBezTo>
                    <a:pt x="35" y="22"/>
                    <a:pt x="39" y="20"/>
                    <a:pt x="43" y="18"/>
                  </a:cubicBezTo>
                  <a:cubicBezTo>
                    <a:pt x="45" y="17"/>
                    <a:pt x="47" y="16"/>
                    <a:pt x="49" y="15"/>
                  </a:cubicBezTo>
                  <a:cubicBezTo>
                    <a:pt x="51" y="14"/>
                    <a:pt x="54" y="15"/>
                    <a:pt x="56" y="15"/>
                  </a:cubicBezTo>
                  <a:cubicBezTo>
                    <a:pt x="63" y="14"/>
                    <a:pt x="69" y="11"/>
                    <a:pt x="75" y="9"/>
                  </a:cubicBezTo>
                  <a:cubicBezTo>
                    <a:pt x="76" y="9"/>
                    <a:pt x="79" y="9"/>
                    <a:pt x="80" y="7"/>
                  </a:cubicBezTo>
                  <a:cubicBezTo>
                    <a:pt x="82" y="5"/>
                    <a:pt x="79" y="3"/>
                    <a:pt x="77" y="2"/>
                  </a:cubicBezTo>
                  <a:cubicBezTo>
                    <a:pt x="71" y="0"/>
                    <a:pt x="69" y="4"/>
                    <a:pt x="65" y="7"/>
                  </a:cubicBezTo>
                  <a:cubicBezTo>
                    <a:pt x="64" y="7"/>
                    <a:pt x="63" y="8"/>
                    <a:pt x="62" y="8"/>
                  </a:cubicBezTo>
                  <a:cubicBezTo>
                    <a:pt x="57" y="8"/>
                    <a:pt x="53" y="7"/>
                    <a:pt x="48" y="8"/>
                  </a:cubicBezTo>
                  <a:cubicBezTo>
                    <a:pt x="44" y="9"/>
                    <a:pt x="39" y="10"/>
                    <a:pt x="35" y="12"/>
                  </a:cubicBezTo>
                  <a:cubicBezTo>
                    <a:pt x="32" y="13"/>
                    <a:pt x="30" y="14"/>
                    <a:pt x="29" y="17"/>
                  </a:cubicBezTo>
                  <a:cubicBezTo>
                    <a:pt x="26" y="21"/>
                    <a:pt x="23" y="22"/>
                    <a:pt x="19" y="24"/>
                  </a:cubicBezTo>
                  <a:cubicBezTo>
                    <a:pt x="17" y="26"/>
                    <a:pt x="15" y="27"/>
                    <a:pt x="13" y="29"/>
                  </a:cubicBezTo>
                  <a:cubicBezTo>
                    <a:pt x="12" y="30"/>
                    <a:pt x="13" y="31"/>
                    <a:pt x="12" y="33"/>
                  </a:cubicBezTo>
                  <a:cubicBezTo>
                    <a:pt x="12" y="34"/>
                    <a:pt x="12" y="35"/>
                    <a:pt x="10" y="36"/>
                  </a:cubicBezTo>
                  <a:cubicBezTo>
                    <a:pt x="11" y="35"/>
                    <a:pt x="11" y="35"/>
                    <a:pt x="11" y="35"/>
                  </a:cubicBezTo>
                  <a:cubicBezTo>
                    <a:pt x="10" y="34"/>
                    <a:pt x="9" y="35"/>
                    <a:pt x="8" y="36"/>
                  </a:cubicBezTo>
                  <a:cubicBezTo>
                    <a:pt x="6" y="37"/>
                    <a:pt x="5" y="37"/>
                    <a:pt x="4" y="39"/>
                  </a:cubicBezTo>
                  <a:cubicBezTo>
                    <a:pt x="4" y="40"/>
                    <a:pt x="4" y="41"/>
                    <a:pt x="3" y="42"/>
                  </a:cubicBezTo>
                  <a:cubicBezTo>
                    <a:pt x="2" y="43"/>
                    <a:pt x="2" y="43"/>
                    <a:pt x="1" y="44"/>
                  </a:cubicBezTo>
                  <a:cubicBezTo>
                    <a:pt x="1" y="45"/>
                    <a:pt x="0" y="46"/>
                    <a:pt x="0" y="47"/>
                  </a:cubicBezTo>
                  <a:cubicBezTo>
                    <a:pt x="1" y="48"/>
                    <a:pt x="2" y="47"/>
                    <a:pt x="2" y="4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1" name="Freeform 41"/>
            <p:cNvSpPr>
              <a:spLocks/>
            </p:cNvSpPr>
            <p:nvPr/>
          </p:nvSpPr>
          <p:spPr bwMode="auto">
            <a:xfrm>
              <a:off x="1736725" y="1887538"/>
              <a:ext cx="77788" cy="85725"/>
            </a:xfrm>
            <a:custGeom>
              <a:avLst/>
              <a:gdLst>
                <a:gd name="T0" fmla="*/ 3 w 21"/>
                <a:gd name="T1" fmla="*/ 17 h 23"/>
                <a:gd name="T2" fmla="*/ 3 w 21"/>
                <a:gd name="T3" fmla="*/ 22 h 23"/>
                <a:gd name="T4" fmla="*/ 15 w 21"/>
                <a:gd name="T5" fmla="*/ 18 h 23"/>
                <a:gd name="T6" fmla="*/ 19 w 21"/>
                <a:gd name="T7" fmla="*/ 15 h 23"/>
                <a:gd name="T8" fmla="*/ 20 w 21"/>
                <a:gd name="T9" fmla="*/ 11 h 23"/>
                <a:gd name="T10" fmla="*/ 20 w 21"/>
                <a:gd name="T11" fmla="*/ 9 h 23"/>
                <a:gd name="T12" fmla="*/ 19 w 21"/>
                <a:gd name="T13" fmla="*/ 8 h 23"/>
                <a:gd name="T14" fmla="*/ 20 w 21"/>
                <a:gd name="T15" fmla="*/ 5 h 23"/>
                <a:gd name="T16" fmla="*/ 20 w 21"/>
                <a:gd name="T17" fmla="*/ 2 h 23"/>
                <a:gd name="T18" fmla="*/ 17 w 21"/>
                <a:gd name="T19" fmla="*/ 0 h 23"/>
                <a:gd name="T20" fmla="*/ 18 w 21"/>
                <a:gd name="T21" fmla="*/ 0 h 23"/>
                <a:gd name="T22" fmla="*/ 10 w 21"/>
                <a:gd name="T23" fmla="*/ 1 h 23"/>
                <a:gd name="T24" fmla="*/ 8 w 21"/>
                <a:gd name="T25" fmla="*/ 5 h 23"/>
                <a:gd name="T26" fmla="*/ 6 w 21"/>
                <a:gd name="T27" fmla="*/ 6 h 23"/>
                <a:gd name="T28" fmla="*/ 2 w 21"/>
                <a:gd name="T29" fmla="*/ 6 h 23"/>
                <a:gd name="T30" fmla="*/ 1 w 21"/>
                <a:gd name="T31" fmla="*/ 11 h 23"/>
                <a:gd name="T32" fmla="*/ 1 w 21"/>
                <a:gd name="T33" fmla="*/ 14 h 23"/>
                <a:gd name="T34" fmla="*/ 3 w 21"/>
                <a:gd name="T35" fmla="*/ 17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1" h="23">
                  <a:moveTo>
                    <a:pt x="3" y="17"/>
                  </a:moveTo>
                  <a:cubicBezTo>
                    <a:pt x="4" y="19"/>
                    <a:pt x="3" y="20"/>
                    <a:pt x="3" y="22"/>
                  </a:cubicBezTo>
                  <a:cubicBezTo>
                    <a:pt x="7" y="23"/>
                    <a:pt x="11" y="21"/>
                    <a:pt x="15" y="18"/>
                  </a:cubicBezTo>
                  <a:cubicBezTo>
                    <a:pt x="17" y="17"/>
                    <a:pt x="18" y="16"/>
                    <a:pt x="19" y="15"/>
                  </a:cubicBezTo>
                  <a:cubicBezTo>
                    <a:pt x="19" y="14"/>
                    <a:pt x="20" y="12"/>
                    <a:pt x="20" y="11"/>
                  </a:cubicBezTo>
                  <a:cubicBezTo>
                    <a:pt x="21" y="10"/>
                    <a:pt x="21" y="10"/>
                    <a:pt x="20" y="9"/>
                  </a:cubicBezTo>
                  <a:cubicBezTo>
                    <a:pt x="19" y="8"/>
                    <a:pt x="19" y="9"/>
                    <a:pt x="19" y="8"/>
                  </a:cubicBezTo>
                  <a:cubicBezTo>
                    <a:pt x="19" y="7"/>
                    <a:pt x="20" y="6"/>
                    <a:pt x="20" y="5"/>
                  </a:cubicBezTo>
                  <a:cubicBezTo>
                    <a:pt x="20" y="4"/>
                    <a:pt x="20" y="3"/>
                    <a:pt x="20" y="2"/>
                  </a:cubicBezTo>
                  <a:cubicBezTo>
                    <a:pt x="19" y="1"/>
                    <a:pt x="18" y="0"/>
                    <a:pt x="17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15" y="0"/>
                    <a:pt x="13" y="1"/>
                    <a:pt x="10" y="1"/>
                  </a:cubicBezTo>
                  <a:cubicBezTo>
                    <a:pt x="8" y="2"/>
                    <a:pt x="9" y="3"/>
                    <a:pt x="8" y="5"/>
                  </a:cubicBezTo>
                  <a:cubicBezTo>
                    <a:pt x="8" y="6"/>
                    <a:pt x="7" y="6"/>
                    <a:pt x="6" y="6"/>
                  </a:cubicBezTo>
                  <a:cubicBezTo>
                    <a:pt x="4" y="6"/>
                    <a:pt x="4" y="4"/>
                    <a:pt x="2" y="6"/>
                  </a:cubicBezTo>
                  <a:cubicBezTo>
                    <a:pt x="1" y="7"/>
                    <a:pt x="1" y="9"/>
                    <a:pt x="1" y="11"/>
                  </a:cubicBezTo>
                  <a:cubicBezTo>
                    <a:pt x="1" y="12"/>
                    <a:pt x="1" y="13"/>
                    <a:pt x="1" y="14"/>
                  </a:cubicBezTo>
                  <a:cubicBezTo>
                    <a:pt x="0" y="16"/>
                    <a:pt x="2" y="16"/>
                    <a:pt x="3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2" name="Freeform 42"/>
            <p:cNvSpPr>
              <a:spLocks/>
            </p:cNvSpPr>
            <p:nvPr/>
          </p:nvSpPr>
          <p:spPr bwMode="auto">
            <a:xfrm>
              <a:off x="1814513" y="1804988"/>
              <a:ext cx="136525" cy="206375"/>
            </a:xfrm>
            <a:custGeom>
              <a:avLst/>
              <a:gdLst>
                <a:gd name="T0" fmla="*/ 7 w 36"/>
                <a:gd name="T1" fmla="*/ 21 h 55"/>
                <a:gd name="T2" fmla="*/ 9 w 36"/>
                <a:gd name="T3" fmla="*/ 24 h 55"/>
                <a:gd name="T4" fmla="*/ 12 w 36"/>
                <a:gd name="T5" fmla="*/ 29 h 55"/>
                <a:gd name="T6" fmla="*/ 13 w 36"/>
                <a:gd name="T7" fmla="*/ 34 h 55"/>
                <a:gd name="T8" fmla="*/ 10 w 36"/>
                <a:gd name="T9" fmla="*/ 38 h 55"/>
                <a:gd name="T10" fmla="*/ 8 w 36"/>
                <a:gd name="T11" fmla="*/ 42 h 55"/>
                <a:gd name="T12" fmla="*/ 8 w 36"/>
                <a:gd name="T13" fmla="*/ 46 h 55"/>
                <a:gd name="T14" fmla="*/ 4 w 36"/>
                <a:gd name="T15" fmla="*/ 50 h 55"/>
                <a:gd name="T16" fmla="*/ 15 w 36"/>
                <a:gd name="T17" fmla="*/ 52 h 55"/>
                <a:gd name="T18" fmla="*/ 21 w 36"/>
                <a:gd name="T19" fmla="*/ 49 h 55"/>
                <a:gd name="T20" fmla="*/ 24 w 36"/>
                <a:gd name="T21" fmla="*/ 48 h 55"/>
                <a:gd name="T22" fmla="*/ 31 w 36"/>
                <a:gd name="T23" fmla="*/ 45 h 55"/>
                <a:gd name="T24" fmla="*/ 35 w 36"/>
                <a:gd name="T25" fmla="*/ 41 h 55"/>
                <a:gd name="T26" fmla="*/ 33 w 36"/>
                <a:gd name="T27" fmla="*/ 37 h 55"/>
                <a:gd name="T28" fmla="*/ 27 w 36"/>
                <a:gd name="T29" fmla="*/ 32 h 55"/>
                <a:gd name="T30" fmla="*/ 27 w 36"/>
                <a:gd name="T31" fmla="*/ 29 h 55"/>
                <a:gd name="T32" fmla="*/ 22 w 36"/>
                <a:gd name="T33" fmla="*/ 25 h 55"/>
                <a:gd name="T34" fmla="*/ 16 w 36"/>
                <a:gd name="T35" fmla="*/ 15 h 55"/>
                <a:gd name="T36" fmla="*/ 19 w 36"/>
                <a:gd name="T37" fmla="*/ 10 h 55"/>
                <a:gd name="T38" fmla="*/ 13 w 36"/>
                <a:gd name="T39" fmla="*/ 6 h 55"/>
                <a:gd name="T40" fmla="*/ 10 w 36"/>
                <a:gd name="T41" fmla="*/ 6 h 55"/>
                <a:gd name="T42" fmla="*/ 13 w 36"/>
                <a:gd name="T43" fmla="*/ 3 h 55"/>
                <a:gd name="T44" fmla="*/ 11 w 36"/>
                <a:gd name="T45" fmla="*/ 0 h 55"/>
                <a:gd name="T46" fmla="*/ 11 w 36"/>
                <a:gd name="T47" fmla="*/ 1 h 55"/>
                <a:gd name="T48" fmla="*/ 5 w 36"/>
                <a:gd name="T49" fmla="*/ 4 h 55"/>
                <a:gd name="T50" fmla="*/ 5 w 36"/>
                <a:gd name="T51" fmla="*/ 6 h 55"/>
                <a:gd name="T52" fmla="*/ 1 w 36"/>
                <a:gd name="T53" fmla="*/ 10 h 55"/>
                <a:gd name="T54" fmla="*/ 5 w 36"/>
                <a:gd name="T55" fmla="*/ 19 h 55"/>
                <a:gd name="T56" fmla="*/ 7 w 36"/>
                <a:gd name="T57" fmla="*/ 21 h 5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</a:cxnLst>
              <a:rect l="0" t="0" r="r" b="b"/>
              <a:pathLst>
                <a:path w="36" h="55">
                  <a:moveTo>
                    <a:pt x="7" y="21"/>
                  </a:moveTo>
                  <a:cubicBezTo>
                    <a:pt x="9" y="22"/>
                    <a:pt x="8" y="23"/>
                    <a:pt x="9" y="24"/>
                  </a:cubicBezTo>
                  <a:cubicBezTo>
                    <a:pt x="9" y="26"/>
                    <a:pt x="11" y="27"/>
                    <a:pt x="12" y="29"/>
                  </a:cubicBezTo>
                  <a:cubicBezTo>
                    <a:pt x="13" y="31"/>
                    <a:pt x="13" y="32"/>
                    <a:pt x="13" y="34"/>
                  </a:cubicBezTo>
                  <a:cubicBezTo>
                    <a:pt x="13" y="36"/>
                    <a:pt x="12" y="36"/>
                    <a:pt x="10" y="38"/>
                  </a:cubicBezTo>
                  <a:cubicBezTo>
                    <a:pt x="9" y="39"/>
                    <a:pt x="8" y="40"/>
                    <a:pt x="8" y="42"/>
                  </a:cubicBezTo>
                  <a:cubicBezTo>
                    <a:pt x="8" y="43"/>
                    <a:pt x="9" y="44"/>
                    <a:pt x="8" y="46"/>
                  </a:cubicBezTo>
                  <a:cubicBezTo>
                    <a:pt x="7" y="47"/>
                    <a:pt x="5" y="48"/>
                    <a:pt x="4" y="50"/>
                  </a:cubicBezTo>
                  <a:cubicBezTo>
                    <a:pt x="3" y="55"/>
                    <a:pt x="13" y="52"/>
                    <a:pt x="15" y="52"/>
                  </a:cubicBezTo>
                  <a:cubicBezTo>
                    <a:pt x="17" y="51"/>
                    <a:pt x="19" y="49"/>
                    <a:pt x="21" y="49"/>
                  </a:cubicBezTo>
                  <a:cubicBezTo>
                    <a:pt x="22" y="48"/>
                    <a:pt x="23" y="49"/>
                    <a:pt x="24" y="48"/>
                  </a:cubicBezTo>
                  <a:cubicBezTo>
                    <a:pt x="26" y="47"/>
                    <a:pt x="29" y="46"/>
                    <a:pt x="31" y="45"/>
                  </a:cubicBezTo>
                  <a:cubicBezTo>
                    <a:pt x="33" y="44"/>
                    <a:pt x="34" y="43"/>
                    <a:pt x="35" y="41"/>
                  </a:cubicBezTo>
                  <a:cubicBezTo>
                    <a:pt x="36" y="39"/>
                    <a:pt x="34" y="38"/>
                    <a:pt x="33" y="37"/>
                  </a:cubicBezTo>
                  <a:cubicBezTo>
                    <a:pt x="30" y="35"/>
                    <a:pt x="27" y="36"/>
                    <a:pt x="27" y="32"/>
                  </a:cubicBezTo>
                  <a:cubicBezTo>
                    <a:pt x="26" y="32"/>
                    <a:pt x="27" y="30"/>
                    <a:pt x="27" y="29"/>
                  </a:cubicBezTo>
                  <a:cubicBezTo>
                    <a:pt x="26" y="27"/>
                    <a:pt x="24" y="26"/>
                    <a:pt x="22" y="25"/>
                  </a:cubicBezTo>
                  <a:cubicBezTo>
                    <a:pt x="18" y="24"/>
                    <a:pt x="14" y="19"/>
                    <a:pt x="16" y="15"/>
                  </a:cubicBezTo>
                  <a:cubicBezTo>
                    <a:pt x="17" y="13"/>
                    <a:pt x="19" y="12"/>
                    <a:pt x="19" y="10"/>
                  </a:cubicBezTo>
                  <a:cubicBezTo>
                    <a:pt x="19" y="8"/>
                    <a:pt x="15" y="6"/>
                    <a:pt x="13" y="6"/>
                  </a:cubicBezTo>
                  <a:cubicBezTo>
                    <a:pt x="13" y="6"/>
                    <a:pt x="10" y="7"/>
                    <a:pt x="10" y="6"/>
                  </a:cubicBezTo>
                  <a:cubicBezTo>
                    <a:pt x="9" y="4"/>
                    <a:pt x="13" y="4"/>
                    <a:pt x="13" y="3"/>
                  </a:cubicBezTo>
                  <a:cubicBezTo>
                    <a:pt x="15" y="2"/>
                    <a:pt x="12" y="0"/>
                    <a:pt x="11" y="0"/>
                  </a:cubicBezTo>
                  <a:cubicBezTo>
                    <a:pt x="11" y="0"/>
                    <a:pt x="11" y="0"/>
                    <a:pt x="11" y="1"/>
                  </a:cubicBezTo>
                  <a:cubicBezTo>
                    <a:pt x="8" y="1"/>
                    <a:pt x="6" y="1"/>
                    <a:pt x="5" y="4"/>
                  </a:cubicBezTo>
                  <a:cubicBezTo>
                    <a:pt x="5" y="5"/>
                    <a:pt x="5" y="6"/>
                    <a:pt x="5" y="6"/>
                  </a:cubicBezTo>
                  <a:cubicBezTo>
                    <a:pt x="4" y="8"/>
                    <a:pt x="2" y="8"/>
                    <a:pt x="1" y="10"/>
                  </a:cubicBezTo>
                  <a:cubicBezTo>
                    <a:pt x="0" y="13"/>
                    <a:pt x="3" y="17"/>
                    <a:pt x="5" y="19"/>
                  </a:cubicBezTo>
                  <a:cubicBezTo>
                    <a:pt x="6" y="20"/>
                    <a:pt x="6" y="20"/>
                    <a:pt x="7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3" name="Freeform 43"/>
            <p:cNvSpPr>
              <a:spLocks/>
            </p:cNvSpPr>
            <p:nvPr/>
          </p:nvSpPr>
          <p:spPr bwMode="auto">
            <a:xfrm>
              <a:off x="2081213" y="21701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4" name="Freeform 44"/>
            <p:cNvSpPr>
              <a:spLocks/>
            </p:cNvSpPr>
            <p:nvPr/>
          </p:nvSpPr>
          <p:spPr bwMode="auto">
            <a:xfrm>
              <a:off x="2066925" y="2170113"/>
              <a:ext cx="41275" cy="74613"/>
            </a:xfrm>
            <a:custGeom>
              <a:avLst/>
              <a:gdLst>
                <a:gd name="T0" fmla="*/ 1 w 11"/>
                <a:gd name="T1" fmla="*/ 9 h 20"/>
                <a:gd name="T2" fmla="*/ 2 w 11"/>
                <a:gd name="T3" fmla="*/ 11 h 20"/>
                <a:gd name="T4" fmla="*/ 2 w 11"/>
                <a:gd name="T5" fmla="*/ 18 h 20"/>
                <a:gd name="T6" fmla="*/ 7 w 11"/>
                <a:gd name="T7" fmla="*/ 19 h 20"/>
                <a:gd name="T8" fmla="*/ 10 w 11"/>
                <a:gd name="T9" fmla="*/ 13 h 20"/>
                <a:gd name="T10" fmla="*/ 8 w 11"/>
                <a:gd name="T11" fmla="*/ 9 h 20"/>
                <a:gd name="T12" fmla="*/ 8 w 11"/>
                <a:gd name="T13" fmla="*/ 5 h 20"/>
                <a:gd name="T14" fmla="*/ 7 w 11"/>
                <a:gd name="T15" fmla="*/ 1 h 20"/>
                <a:gd name="T16" fmla="*/ 4 w 11"/>
                <a:gd name="T17" fmla="*/ 0 h 20"/>
                <a:gd name="T18" fmla="*/ 4 w 11"/>
                <a:gd name="T19" fmla="*/ 0 h 20"/>
                <a:gd name="T20" fmla="*/ 2 w 11"/>
                <a:gd name="T21" fmla="*/ 5 h 20"/>
                <a:gd name="T22" fmla="*/ 2 w 11"/>
                <a:gd name="T23" fmla="*/ 6 h 20"/>
                <a:gd name="T24" fmla="*/ 1 w 11"/>
                <a:gd name="T25" fmla="*/ 9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11" h="20">
                  <a:moveTo>
                    <a:pt x="1" y="9"/>
                  </a:moveTo>
                  <a:cubicBezTo>
                    <a:pt x="0" y="10"/>
                    <a:pt x="1" y="10"/>
                    <a:pt x="2" y="11"/>
                  </a:cubicBezTo>
                  <a:cubicBezTo>
                    <a:pt x="3" y="13"/>
                    <a:pt x="1" y="16"/>
                    <a:pt x="2" y="18"/>
                  </a:cubicBezTo>
                  <a:cubicBezTo>
                    <a:pt x="3" y="19"/>
                    <a:pt x="6" y="20"/>
                    <a:pt x="7" y="19"/>
                  </a:cubicBezTo>
                  <a:cubicBezTo>
                    <a:pt x="9" y="17"/>
                    <a:pt x="11" y="15"/>
                    <a:pt x="10" y="13"/>
                  </a:cubicBezTo>
                  <a:cubicBezTo>
                    <a:pt x="9" y="11"/>
                    <a:pt x="8" y="11"/>
                    <a:pt x="8" y="9"/>
                  </a:cubicBezTo>
                  <a:cubicBezTo>
                    <a:pt x="8" y="8"/>
                    <a:pt x="8" y="7"/>
                    <a:pt x="8" y="5"/>
                  </a:cubicBezTo>
                  <a:cubicBezTo>
                    <a:pt x="8" y="3"/>
                    <a:pt x="8" y="2"/>
                    <a:pt x="7" y="1"/>
                  </a:cubicBezTo>
                  <a:cubicBezTo>
                    <a:pt x="6" y="1"/>
                    <a:pt x="5" y="1"/>
                    <a:pt x="4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3" y="0"/>
                    <a:pt x="2" y="4"/>
                    <a:pt x="2" y="5"/>
                  </a:cubicBezTo>
                  <a:cubicBezTo>
                    <a:pt x="2" y="5"/>
                    <a:pt x="3" y="5"/>
                    <a:pt x="2" y="6"/>
                  </a:cubicBezTo>
                  <a:cubicBezTo>
                    <a:pt x="2" y="7"/>
                    <a:pt x="1" y="8"/>
                    <a:pt x="1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5" name="Freeform 45"/>
            <p:cNvSpPr>
              <a:spLocks/>
            </p:cNvSpPr>
            <p:nvPr/>
          </p:nvSpPr>
          <p:spPr bwMode="auto">
            <a:xfrm>
              <a:off x="2141538" y="2255838"/>
              <a:ext cx="52388" cy="38100"/>
            </a:xfrm>
            <a:custGeom>
              <a:avLst/>
              <a:gdLst>
                <a:gd name="T0" fmla="*/ 7 w 14"/>
                <a:gd name="T1" fmla="*/ 6 h 10"/>
                <a:gd name="T2" fmla="*/ 8 w 14"/>
                <a:gd name="T3" fmla="*/ 7 h 10"/>
                <a:gd name="T4" fmla="*/ 11 w 14"/>
                <a:gd name="T5" fmla="*/ 9 h 10"/>
                <a:gd name="T6" fmla="*/ 13 w 14"/>
                <a:gd name="T7" fmla="*/ 6 h 10"/>
                <a:gd name="T8" fmla="*/ 12 w 14"/>
                <a:gd name="T9" fmla="*/ 2 h 10"/>
                <a:gd name="T10" fmla="*/ 9 w 14"/>
                <a:gd name="T11" fmla="*/ 1 h 10"/>
                <a:gd name="T12" fmla="*/ 8 w 14"/>
                <a:gd name="T13" fmla="*/ 1 h 10"/>
                <a:gd name="T14" fmla="*/ 8 w 14"/>
                <a:gd name="T15" fmla="*/ 1 h 10"/>
                <a:gd name="T16" fmla="*/ 1 w 14"/>
                <a:gd name="T17" fmla="*/ 2 h 10"/>
                <a:gd name="T18" fmla="*/ 3 w 14"/>
                <a:gd name="T19" fmla="*/ 6 h 10"/>
                <a:gd name="T20" fmla="*/ 7 w 14"/>
                <a:gd name="T21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14" h="10">
                  <a:moveTo>
                    <a:pt x="7" y="6"/>
                  </a:moveTo>
                  <a:cubicBezTo>
                    <a:pt x="8" y="6"/>
                    <a:pt x="8" y="7"/>
                    <a:pt x="8" y="7"/>
                  </a:cubicBezTo>
                  <a:cubicBezTo>
                    <a:pt x="9" y="9"/>
                    <a:pt x="9" y="10"/>
                    <a:pt x="11" y="9"/>
                  </a:cubicBezTo>
                  <a:cubicBezTo>
                    <a:pt x="12" y="9"/>
                    <a:pt x="13" y="8"/>
                    <a:pt x="13" y="6"/>
                  </a:cubicBezTo>
                  <a:cubicBezTo>
                    <a:pt x="14" y="4"/>
                    <a:pt x="12" y="4"/>
                    <a:pt x="12" y="2"/>
                  </a:cubicBezTo>
                  <a:cubicBezTo>
                    <a:pt x="11" y="1"/>
                    <a:pt x="11" y="1"/>
                    <a:pt x="9" y="1"/>
                  </a:cubicBezTo>
                  <a:cubicBezTo>
                    <a:pt x="9" y="1"/>
                    <a:pt x="8" y="1"/>
                    <a:pt x="8" y="1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7" y="0"/>
                    <a:pt x="2" y="1"/>
                    <a:pt x="1" y="2"/>
                  </a:cubicBezTo>
                  <a:cubicBezTo>
                    <a:pt x="0" y="4"/>
                    <a:pt x="2" y="5"/>
                    <a:pt x="3" y="6"/>
                  </a:cubicBezTo>
                  <a:cubicBezTo>
                    <a:pt x="4" y="6"/>
                    <a:pt x="6" y="5"/>
                    <a:pt x="7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6" name="Freeform 46"/>
            <p:cNvSpPr>
              <a:spLocks/>
            </p:cNvSpPr>
            <p:nvPr/>
          </p:nvSpPr>
          <p:spPr bwMode="auto">
            <a:xfrm>
              <a:off x="839788" y="1079501"/>
              <a:ext cx="746125" cy="774700"/>
            </a:xfrm>
            <a:custGeom>
              <a:avLst/>
              <a:gdLst>
                <a:gd name="T0" fmla="*/ 193 w 199"/>
                <a:gd name="T1" fmla="*/ 104 h 206"/>
                <a:gd name="T2" fmla="*/ 188 w 199"/>
                <a:gd name="T3" fmla="*/ 94 h 206"/>
                <a:gd name="T4" fmla="*/ 183 w 199"/>
                <a:gd name="T5" fmla="*/ 90 h 206"/>
                <a:gd name="T6" fmla="*/ 178 w 199"/>
                <a:gd name="T7" fmla="*/ 81 h 206"/>
                <a:gd name="T8" fmla="*/ 179 w 199"/>
                <a:gd name="T9" fmla="*/ 65 h 206"/>
                <a:gd name="T10" fmla="*/ 173 w 199"/>
                <a:gd name="T11" fmla="*/ 52 h 206"/>
                <a:gd name="T12" fmla="*/ 165 w 199"/>
                <a:gd name="T13" fmla="*/ 47 h 206"/>
                <a:gd name="T14" fmla="*/ 162 w 199"/>
                <a:gd name="T15" fmla="*/ 36 h 206"/>
                <a:gd name="T16" fmla="*/ 148 w 199"/>
                <a:gd name="T17" fmla="*/ 29 h 206"/>
                <a:gd name="T18" fmla="*/ 141 w 199"/>
                <a:gd name="T19" fmla="*/ 14 h 206"/>
                <a:gd name="T20" fmla="*/ 137 w 199"/>
                <a:gd name="T21" fmla="*/ 3 h 206"/>
                <a:gd name="T22" fmla="*/ 127 w 199"/>
                <a:gd name="T23" fmla="*/ 7 h 206"/>
                <a:gd name="T24" fmla="*/ 115 w 199"/>
                <a:gd name="T25" fmla="*/ 2 h 206"/>
                <a:gd name="T26" fmla="*/ 93 w 199"/>
                <a:gd name="T27" fmla="*/ 0 h 206"/>
                <a:gd name="T28" fmla="*/ 85 w 199"/>
                <a:gd name="T29" fmla="*/ 7 h 206"/>
                <a:gd name="T30" fmla="*/ 77 w 199"/>
                <a:gd name="T31" fmla="*/ 14 h 206"/>
                <a:gd name="T32" fmla="*/ 61 w 199"/>
                <a:gd name="T33" fmla="*/ 18 h 206"/>
                <a:gd name="T34" fmla="*/ 41 w 199"/>
                <a:gd name="T35" fmla="*/ 25 h 206"/>
                <a:gd name="T36" fmla="*/ 29 w 199"/>
                <a:gd name="T37" fmla="*/ 29 h 206"/>
                <a:gd name="T38" fmla="*/ 31 w 199"/>
                <a:gd name="T39" fmla="*/ 38 h 206"/>
                <a:gd name="T40" fmla="*/ 12 w 199"/>
                <a:gd name="T41" fmla="*/ 43 h 206"/>
                <a:gd name="T42" fmla="*/ 4 w 199"/>
                <a:gd name="T43" fmla="*/ 46 h 206"/>
                <a:gd name="T44" fmla="*/ 4 w 199"/>
                <a:gd name="T45" fmla="*/ 60 h 206"/>
                <a:gd name="T46" fmla="*/ 30 w 199"/>
                <a:gd name="T47" fmla="*/ 71 h 206"/>
                <a:gd name="T48" fmla="*/ 39 w 199"/>
                <a:gd name="T49" fmla="*/ 80 h 206"/>
                <a:gd name="T50" fmla="*/ 48 w 199"/>
                <a:gd name="T51" fmla="*/ 100 h 206"/>
                <a:gd name="T52" fmla="*/ 48 w 199"/>
                <a:gd name="T53" fmla="*/ 109 h 206"/>
                <a:gd name="T54" fmla="*/ 58 w 199"/>
                <a:gd name="T55" fmla="*/ 108 h 206"/>
                <a:gd name="T56" fmla="*/ 64 w 199"/>
                <a:gd name="T57" fmla="*/ 123 h 206"/>
                <a:gd name="T58" fmla="*/ 64 w 199"/>
                <a:gd name="T59" fmla="*/ 134 h 206"/>
                <a:gd name="T60" fmla="*/ 57 w 199"/>
                <a:gd name="T61" fmla="*/ 144 h 206"/>
                <a:gd name="T62" fmla="*/ 58 w 199"/>
                <a:gd name="T63" fmla="*/ 155 h 206"/>
                <a:gd name="T64" fmla="*/ 65 w 199"/>
                <a:gd name="T65" fmla="*/ 168 h 206"/>
                <a:gd name="T66" fmla="*/ 73 w 199"/>
                <a:gd name="T67" fmla="*/ 166 h 206"/>
                <a:gd name="T68" fmla="*/ 73 w 199"/>
                <a:gd name="T69" fmla="*/ 180 h 206"/>
                <a:gd name="T70" fmla="*/ 99 w 199"/>
                <a:gd name="T71" fmla="*/ 194 h 206"/>
                <a:gd name="T72" fmla="*/ 117 w 199"/>
                <a:gd name="T73" fmla="*/ 205 h 206"/>
                <a:gd name="T74" fmla="*/ 126 w 199"/>
                <a:gd name="T75" fmla="*/ 178 h 206"/>
                <a:gd name="T76" fmla="*/ 129 w 199"/>
                <a:gd name="T77" fmla="*/ 158 h 206"/>
                <a:gd name="T78" fmla="*/ 145 w 199"/>
                <a:gd name="T79" fmla="*/ 143 h 206"/>
                <a:gd name="T80" fmla="*/ 165 w 199"/>
                <a:gd name="T81" fmla="*/ 126 h 206"/>
                <a:gd name="T82" fmla="*/ 188 w 199"/>
                <a:gd name="T83" fmla="*/ 108 h 20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</a:cxnLst>
              <a:rect l="0" t="0" r="r" b="b"/>
              <a:pathLst>
                <a:path w="199" h="206">
                  <a:moveTo>
                    <a:pt x="188" y="108"/>
                  </a:moveTo>
                  <a:cubicBezTo>
                    <a:pt x="190" y="107"/>
                    <a:pt x="192" y="106"/>
                    <a:pt x="193" y="104"/>
                  </a:cubicBezTo>
                  <a:cubicBezTo>
                    <a:pt x="196" y="102"/>
                    <a:pt x="196" y="100"/>
                    <a:pt x="197" y="97"/>
                  </a:cubicBezTo>
                  <a:cubicBezTo>
                    <a:pt x="199" y="91"/>
                    <a:pt x="192" y="93"/>
                    <a:pt x="188" y="94"/>
                  </a:cubicBezTo>
                  <a:cubicBezTo>
                    <a:pt x="187" y="94"/>
                    <a:pt x="185" y="96"/>
                    <a:pt x="184" y="95"/>
                  </a:cubicBezTo>
                  <a:cubicBezTo>
                    <a:pt x="183" y="95"/>
                    <a:pt x="183" y="91"/>
                    <a:pt x="183" y="90"/>
                  </a:cubicBezTo>
                  <a:cubicBezTo>
                    <a:pt x="186" y="87"/>
                    <a:pt x="193" y="92"/>
                    <a:pt x="194" y="86"/>
                  </a:cubicBezTo>
                  <a:cubicBezTo>
                    <a:pt x="194" y="80"/>
                    <a:pt x="182" y="81"/>
                    <a:pt x="178" y="81"/>
                  </a:cubicBezTo>
                  <a:cubicBezTo>
                    <a:pt x="177" y="76"/>
                    <a:pt x="166" y="73"/>
                    <a:pt x="176" y="70"/>
                  </a:cubicBezTo>
                  <a:cubicBezTo>
                    <a:pt x="178" y="69"/>
                    <a:pt x="181" y="68"/>
                    <a:pt x="179" y="65"/>
                  </a:cubicBezTo>
                  <a:cubicBezTo>
                    <a:pt x="179" y="64"/>
                    <a:pt x="177" y="63"/>
                    <a:pt x="176" y="62"/>
                  </a:cubicBezTo>
                  <a:cubicBezTo>
                    <a:pt x="174" y="58"/>
                    <a:pt x="180" y="54"/>
                    <a:pt x="173" y="52"/>
                  </a:cubicBezTo>
                  <a:cubicBezTo>
                    <a:pt x="172" y="51"/>
                    <a:pt x="171" y="51"/>
                    <a:pt x="169" y="50"/>
                  </a:cubicBezTo>
                  <a:cubicBezTo>
                    <a:pt x="167" y="49"/>
                    <a:pt x="167" y="48"/>
                    <a:pt x="165" y="47"/>
                  </a:cubicBezTo>
                  <a:cubicBezTo>
                    <a:pt x="164" y="46"/>
                    <a:pt x="159" y="47"/>
                    <a:pt x="157" y="44"/>
                  </a:cubicBezTo>
                  <a:cubicBezTo>
                    <a:pt x="154" y="40"/>
                    <a:pt x="162" y="39"/>
                    <a:pt x="162" y="36"/>
                  </a:cubicBezTo>
                  <a:cubicBezTo>
                    <a:pt x="159" y="35"/>
                    <a:pt x="156" y="36"/>
                    <a:pt x="153" y="35"/>
                  </a:cubicBezTo>
                  <a:cubicBezTo>
                    <a:pt x="151" y="34"/>
                    <a:pt x="150" y="31"/>
                    <a:pt x="148" y="29"/>
                  </a:cubicBezTo>
                  <a:cubicBezTo>
                    <a:pt x="147" y="26"/>
                    <a:pt x="144" y="26"/>
                    <a:pt x="142" y="23"/>
                  </a:cubicBezTo>
                  <a:cubicBezTo>
                    <a:pt x="140" y="20"/>
                    <a:pt x="142" y="17"/>
                    <a:pt x="141" y="14"/>
                  </a:cubicBezTo>
                  <a:cubicBezTo>
                    <a:pt x="140" y="12"/>
                    <a:pt x="137" y="13"/>
                    <a:pt x="136" y="10"/>
                  </a:cubicBezTo>
                  <a:cubicBezTo>
                    <a:pt x="135" y="7"/>
                    <a:pt x="137" y="5"/>
                    <a:pt x="137" y="3"/>
                  </a:cubicBezTo>
                  <a:cubicBezTo>
                    <a:pt x="136" y="1"/>
                    <a:pt x="133" y="1"/>
                    <a:pt x="131" y="1"/>
                  </a:cubicBezTo>
                  <a:cubicBezTo>
                    <a:pt x="127" y="2"/>
                    <a:pt x="129" y="5"/>
                    <a:pt x="127" y="7"/>
                  </a:cubicBezTo>
                  <a:cubicBezTo>
                    <a:pt x="126" y="9"/>
                    <a:pt x="122" y="9"/>
                    <a:pt x="119" y="8"/>
                  </a:cubicBezTo>
                  <a:cubicBezTo>
                    <a:pt x="115" y="7"/>
                    <a:pt x="118" y="5"/>
                    <a:pt x="115" y="2"/>
                  </a:cubicBezTo>
                  <a:cubicBezTo>
                    <a:pt x="113" y="0"/>
                    <a:pt x="104" y="2"/>
                    <a:pt x="101" y="2"/>
                  </a:cubicBezTo>
                  <a:cubicBezTo>
                    <a:pt x="98" y="2"/>
                    <a:pt x="96" y="0"/>
                    <a:pt x="93" y="0"/>
                  </a:cubicBezTo>
                  <a:cubicBezTo>
                    <a:pt x="90" y="1"/>
                    <a:pt x="88" y="2"/>
                    <a:pt x="86" y="4"/>
                  </a:cubicBezTo>
                  <a:cubicBezTo>
                    <a:pt x="86" y="5"/>
                    <a:pt x="86" y="6"/>
                    <a:pt x="85" y="7"/>
                  </a:cubicBezTo>
                  <a:cubicBezTo>
                    <a:pt x="84" y="8"/>
                    <a:pt x="82" y="7"/>
                    <a:pt x="80" y="8"/>
                  </a:cubicBezTo>
                  <a:cubicBezTo>
                    <a:pt x="78" y="10"/>
                    <a:pt x="79" y="13"/>
                    <a:pt x="77" y="14"/>
                  </a:cubicBezTo>
                  <a:cubicBezTo>
                    <a:pt x="75" y="17"/>
                    <a:pt x="71" y="15"/>
                    <a:pt x="69" y="16"/>
                  </a:cubicBezTo>
                  <a:cubicBezTo>
                    <a:pt x="65" y="17"/>
                    <a:pt x="66" y="22"/>
                    <a:pt x="61" y="18"/>
                  </a:cubicBezTo>
                  <a:cubicBezTo>
                    <a:pt x="59" y="17"/>
                    <a:pt x="57" y="16"/>
                    <a:pt x="56" y="15"/>
                  </a:cubicBezTo>
                  <a:cubicBezTo>
                    <a:pt x="50" y="18"/>
                    <a:pt x="46" y="21"/>
                    <a:pt x="41" y="25"/>
                  </a:cubicBezTo>
                  <a:cubicBezTo>
                    <a:pt x="39" y="26"/>
                    <a:pt x="39" y="27"/>
                    <a:pt x="37" y="27"/>
                  </a:cubicBezTo>
                  <a:cubicBezTo>
                    <a:pt x="34" y="27"/>
                    <a:pt x="32" y="27"/>
                    <a:pt x="29" y="29"/>
                  </a:cubicBezTo>
                  <a:cubicBezTo>
                    <a:pt x="28" y="30"/>
                    <a:pt x="26" y="32"/>
                    <a:pt x="27" y="34"/>
                  </a:cubicBezTo>
                  <a:cubicBezTo>
                    <a:pt x="28" y="37"/>
                    <a:pt x="33" y="35"/>
                    <a:pt x="31" y="38"/>
                  </a:cubicBezTo>
                  <a:cubicBezTo>
                    <a:pt x="31" y="41"/>
                    <a:pt x="25" y="43"/>
                    <a:pt x="22" y="43"/>
                  </a:cubicBezTo>
                  <a:cubicBezTo>
                    <a:pt x="19" y="43"/>
                    <a:pt x="15" y="42"/>
                    <a:pt x="12" y="43"/>
                  </a:cubicBezTo>
                  <a:cubicBezTo>
                    <a:pt x="11" y="44"/>
                    <a:pt x="10" y="45"/>
                    <a:pt x="8" y="45"/>
                  </a:cubicBezTo>
                  <a:cubicBezTo>
                    <a:pt x="7" y="45"/>
                    <a:pt x="5" y="45"/>
                    <a:pt x="4" y="46"/>
                  </a:cubicBezTo>
                  <a:cubicBezTo>
                    <a:pt x="0" y="49"/>
                    <a:pt x="6" y="52"/>
                    <a:pt x="7" y="54"/>
                  </a:cubicBezTo>
                  <a:cubicBezTo>
                    <a:pt x="9" y="58"/>
                    <a:pt x="6" y="57"/>
                    <a:pt x="4" y="60"/>
                  </a:cubicBezTo>
                  <a:cubicBezTo>
                    <a:pt x="1" y="65"/>
                    <a:pt x="9" y="68"/>
                    <a:pt x="13" y="68"/>
                  </a:cubicBezTo>
                  <a:cubicBezTo>
                    <a:pt x="18" y="69"/>
                    <a:pt x="26" y="66"/>
                    <a:pt x="30" y="71"/>
                  </a:cubicBezTo>
                  <a:cubicBezTo>
                    <a:pt x="31" y="72"/>
                    <a:pt x="31" y="73"/>
                    <a:pt x="32" y="74"/>
                  </a:cubicBezTo>
                  <a:cubicBezTo>
                    <a:pt x="34" y="77"/>
                    <a:pt x="37" y="77"/>
                    <a:pt x="39" y="80"/>
                  </a:cubicBezTo>
                  <a:cubicBezTo>
                    <a:pt x="42" y="82"/>
                    <a:pt x="45" y="86"/>
                    <a:pt x="46" y="89"/>
                  </a:cubicBezTo>
                  <a:cubicBezTo>
                    <a:pt x="47" y="92"/>
                    <a:pt x="49" y="98"/>
                    <a:pt x="48" y="100"/>
                  </a:cubicBezTo>
                  <a:cubicBezTo>
                    <a:pt x="47" y="103"/>
                    <a:pt x="44" y="102"/>
                    <a:pt x="45" y="106"/>
                  </a:cubicBezTo>
                  <a:cubicBezTo>
                    <a:pt x="45" y="108"/>
                    <a:pt x="46" y="109"/>
                    <a:pt x="48" y="109"/>
                  </a:cubicBezTo>
                  <a:cubicBezTo>
                    <a:pt x="49" y="110"/>
                    <a:pt x="50" y="108"/>
                    <a:pt x="52" y="107"/>
                  </a:cubicBezTo>
                  <a:cubicBezTo>
                    <a:pt x="54" y="107"/>
                    <a:pt x="55" y="107"/>
                    <a:pt x="58" y="108"/>
                  </a:cubicBezTo>
                  <a:cubicBezTo>
                    <a:pt x="61" y="110"/>
                    <a:pt x="68" y="116"/>
                    <a:pt x="67" y="120"/>
                  </a:cubicBezTo>
                  <a:cubicBezTo>
                    <a:pt x="67" y="121"/>
                    <a:pt x="65" y="122"/>
                    <a:pt x="64" y="123"/>
                  </a:cubicBezTo>
                  <a:cubicBezTo>
                    <a:pt x="63" y="125"/>
                    <a:pt x="64" y="127"/>
                    <a:pt x="64" y="129"/>
                  </a:cubicBezTo>
                  <a:cubicBezTo>
                    <a:pt x="64" y="131"/>
                    <a:pt x="66" y="133"/>
                    <a:pt x="64" y="134"/>
                  </a:cubicBezTo>
                  <a:cubicBezTo>
                    <a:pt x="63" y="135"/>
                    <a:pt x="60" y="135"/>
                    <a:pt x="58" y="137"/>
                  </a:cubicBezTo>
                  <a:cubicBezTo>
                    <a:pt x="55" y="139"/>
                    <a:pt x="56" y="141"/>
                    <a:pt x="57" y="144"/>
                  </a:cubicBezTo>
                  <a:cubicBezTo>
                    <a:pt x="57" y="146"/>
                    <a:pt x="55" y="149"/>
                    <a:pt x="55" y="151"/>
                  </a:cubicBezTo>
                  <a:cubicBezTo>
                    <a:pt x="56" y="152"/>
                    <a:pt x="57" y="154"/>
                    <a:pt x="58" y="155"/>
                  </a:cubicBezTo>
                  <a:cubicBezTo>
                    <a:pt x="59" y="158"/>
                    <a:pt x="60" y="163"/>
                    <a:pt x="63" y="165"/>
                  </a:cubicBezTo>
                  <a:cubicBezTo>
                    <a:pt x="64" y="167"/>
                    <a:pt x="64" y="166"/>
                    <a:pt x="65" y="168"/>
                  </a:cubicBezTo>
                  <a:cubicBezTo>
                    <a:pt x="66" y="169"/>
                    <a:pt x="65" y="170"/>
                    <a:pt x="67" y="170"/>
                  </a:cubicBezTo>
                  <a:cubicBezTo>
                    <a:pt x="67" y="169"/>
                    <a:pt x="70" y="163"/>
                    <a:pt x="73" y="166"/>
                  </a:cubicBezTo>
                  <a:cubicBezTo>
                    <a:pt x="76" y="169"/>
                    <a:pt x="66" y="172"/>
                    <a:pt x="66" y="175"/>
                  </a:cubicBezTo>
                  <a:cubicBezTo>
                    <a:pt x="66" y="178"/>
                    <a:pt x="71" y="179"/>
                    <a:pt x="73" y="180"/>
                  </a:cubicBezTo>
                  <a:cubicBezTo>
                    <a:pt x="77" y="182"/>
                    <a:pt x="77" y="187"/>
                    <a:pt x="82" y="189"/>
                  </a:cubicBezTo>
                  <a:cubicBezTo>
                    <a:pt x="87" y="191"/>
                    <a:pt x="94" y="194"/>
                    <a:pt x="99" y="194"/>
                  </a:cubicBezTo>
                  <a:cubicBezTo>
                    <a:pt x="104" y="194"/>
                    <a:pt x="105" y="196"/>
                    <a:pt x="108" y="199"/>
                  </a:cubicBezTo>
                  <a:cubicBezTo>
                    <a:pt x="110" y="201"/>
                    <a:pt x="114" y="206"/>
                    <a:pt x="117" y="205"/>
                  </a:cubicBezTo>
                  <a:cubicBezTo>
                    <a:pt x="121" y="204"/>
                    <a:pt x="124" y="191"/>
                    <a:pt x="124" y="188"/>
                  </a:cubicBezTo>
                  <a:cubicBezTo>
                    <a:pt x="124" y="183"/>
                    <a:pt x="123" y="182"/>
                    <a:pt x="126" y="178"/>
                  </a:cubicBezTo>
                  <a:cubicBezTo>
                    <a:pt x="128" y="175"/>
                    <a:pt x="132" y="172"/>
                    <a:pt x="131" y="168"/>
                  </a:cubicBezTo>
                  <a:cubicBezTo>
                    <a:pt x="131" y="165"/>
                    <a:pt x="128" y="162"/>
                    <a:pt x="129" y="158"/>
                  </a:cubicBezTo>
                  <a:cubicBezTo>
                    <a:pt x="131" y="155"/>
                    <a:pt x="136" y="152"/>
                    <a:pt x="138" y="150"/>
                  </a:cubicBezTo>
                  <a:cubicBezTo>
                    <a:pt x="141" y="147"/>
                    <a:pt x="141" y="143"/>
                    <a:pt x="145" y="143"/>
                  </a:cubicBezTo>
                  <a:cubicBezTo>
                    <a:pt x="150" y="142"/>
                    <a:pt x="151" y="143"/>
                    <a:pt x="155" y="139"/>
                  </a:cubicBezTo>
                  <a:cubicBezTo>
                    <a:pt x="160" y="135"/>
                    <a:pt x="164" y="132"/>
                    <a:pt x="165" y="126"/>
                  </a:cubicBezTo>
                  <a:cubicBezTo>
                    <a:pt x="166" y="121"/>
                    <a:pt x="172" y="121"/>
                    <a:pt x="176" y="119"/>
                  </a:cubicBezTo>
                  <a:cubicBezTo>
                    <a:pt x="181" y="116"/>
                    <a:pt x="184" y="111"/>
                    <a:pt x="188" y="10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7" name="Freeform 47"/>
            <p:cNvSpPr>
              <a:spLocks/>
            </p:cNvSpPr>
            <p:nvPr/>
          </p:nvSpPr>
          <p:spPr bwMode="auto">
            <a:xfrm>
              <a:off x="1473200" y="1597026"/>
              <a:ext cx="203200" cy="87313"/>
            </a:xfrm>
            <a:custGeom>
              <a:avLst/>
              <a:gdLst>
                <a:gd name="T0" fmla="*/ 48 w 54"/>
                <a:gd name="T1" fmla="*/ 15 h 23"/>
                <a:gd name="T2" fmla="*/ 53 w 54"/>
                <a:gd name="T3" fmla="*/ 10 h 23"/>
                <a:gd name="T4" fmla="*/ 47 w 54"/>
                <a:gd name="T5" fmla="*/ 3 h 23"/>
                <a:gd name="T6" fmla="*/ 39 w 54"/>
                <a:gd name="T7" fmla="*/ 2 h 23"/>
                <a:gd name="T8" fmla="*/ 31 w 54"/>
                <a:gd name="T9" fmla="*/ 7 h 23"/>
                <a:gd name="T10" fmla="*/ 27 w 54"/>
                <a:gd name="T11" fmla="*/ 6 h 23"/>
                <a:gd name="T12" fmla="*/ 24 w 54"/>
                <a:gd name="T13" fmla="*/ 4 h 23"/>
                <a:gd name="T14" fmla="*/ 21 w 54"/>
                <a:gd name="T15" fmla="*/ 8 h 23"/>
                <a:gd name="T16" fmla="*/ 10 w 54"/>
                <a:gd name="T17" fmla="*/ 1 h 23"/>
                <a:gd name="T18" fmla="*/ 3 w 54"/>
                <a:gd name="T19" fmla="*/ 5 h 23"/>
                <a:gd name="T20" fmla="*/ 4 w 54"/>
                <a:gd name="T21" fmla="*/ 10 h 23"/>
                <a:gd name="T22" fmla="*/ 7 w 54"/>
                <a:gd name="T23" fmla="*/ 12 h 23"/>
                <a:gd name="T24" fmla="*/ 9 w 54"/>
                <a:gd name="T25" fmla="*/ 15 h 23"/>
                <a:gd name="T26" fmla="*/ 10 w 54"/>
                <a:gd name="T27" fmla="*/ 17 h 23"/>
                <a:gd name="T28" fmla="*/ 12 w 54"/>
                <a:gd name="T29" fmla="*/ 17 h 23"/>
                <a:gd name="T30" fmla="*/ 13 w 54"/>
                <a:gd name="T31" fmla="*/ 19 h 23"/>
                <a:gd name="T32" fmla="*/ 20 w 54"/>
                <a:gd name="T33" fmla="*/ 21 h 23"/>
                <a:gd name="T34" fmla="*/ 29 w 54"/>
                <a:gd name="T35" fmla="*/ 22 h 23"/>
                <a:gd name="T36" fmla="*/ 39 w 54"/>
                <a:gd name="T37" fmla="*/ 20 h 23"/>
                <a:gd name="T38" fmla="*/ 48 w 54"/>
                <a:gd name="T39" fmla="*/ 15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4" h="23">
                  <a:moveTo>
                    <a:pt x="48" y="15"/>
                  </a:moveTo>
                  <a:cubicBezTo>
                    <a:pt x="51" y="14"/>
                    <a:pt x="53" y="14"/>
                    <a:pt x="53" y="10"/>
                  </a:cubicBezTo>
                  <a:cubicBezTo>
                    <a:pt x="54" y="6"/>
                    <a:pt x="50" y="4"/>
                    <a:pt x="47" y="3"/>
                  </a:cubicBezTo>
                  <a:cubicBezTo>
                    <a:pt x="44" y="2"/>
                    <a:pt x="42" y="1"/>
                    <a:pt x="39" y="2"/>
                  </a:cubicBezTo>
                  <a:cubicBezTo>
                    <a:pt x="36" y="3"/>
                    <a:pt x="35" y="6"/>
                    <a:pt x="31" y="7"/>
                  </a:cubicBezTo>
                  <a:cubicBezTo>
                    <a:pt x="31" y="7"/>
                    <a:pt x="28" y="6"/>
                    <a:pt x="27" y="6"/>
                  </a:cubicBezTo>
                  <a:cubicBezTo>
                    <a:pt x="25" y="6"/>
                    <a:pt x="25" y="5"/>
                    <a:pt x="24" y="4"/>
                  </a:cubicBezTo>
                  <a:cubicBezTo>
                    <a:pt x="23" y="5"/>
                    <a:pt x="21" y="7"/>
                    <a:pt x="21" y="8"/>
                  </a:cubicBezTo>
                  <a:cubicBezTo>
                    <a:pt x="14" y="9"/>
                    <a:pt x="18" y="0"/>
                    <a:pt x="10" y="1"/>
                  </a:cubicBezTo>
                  <a:cubicBezTo>
                    <a:pt x="8" y="2"/>
                    <a:pt x="5" y="3"/>
                    <a:pt x="3" y="5"/>
                  </a:cubicBezTo>
                  <a:cubicBezTo>
                    <a:pt x="0" y="7"/>
                    <a:pt x="1" y="8"/>
                    <a:pt x="4" y="10"/>
                  </a:cubicBezTo>
                  <a:cubicBezTo>
                    <a:pt x="5" y="10"/>
                    <a:pt x="6" y="11"/>
                    <a:pt x="7" y="12"/>
                  </a:cubicBezTo>
                  <a:cubicBezTo>
                    <a:pt x="10" y="13"/>
                    <a:pt x="8" y="12"/>
                    <a:pt x="9" y="15"/>
                  </a:cubicBezTo>
                  <a:cubicBezTo>
                    <a:pt x="10" y="16"/>
                    <a:pt x="9" y="16"/>
                    <a:pt x="10" y="17"/>
                  </a:cubicBezTo>
                  <a:cubicBezTo>
                    <a:pt x="11" y="17"/>
                    <a:pt x="12" y="17"/>
                    <a:pt x="12" y="17"/>
                  </a:cubicBezTo>
                  <a:cubicBezTo>
                    <a:pt x="13" y="18"/>
                    <a:pt x="12" y="19"/>
                    <a:pt x="13" y="19"/>
                  </a:cubicBezTo>
                  <a:cubicBezTo>
                    <a:pt x="14" y="21"/>
                    <a:pt x="18" y="21"/>
                    <a:pt x="20" y="21"/>
                  </a:cubicBezTo>
                  <a:cubicBezTo>
                    <a:pt x="23" y="22"/>
                    <a:pt x="26" y="23"/>
                    <a:pt x="29" y="22"/>
                  </a:cubicBezTo>
                  <a:cubicBezTo>
                    <a:pt x="32" y="22"/>
                    <a:pt x="36" y="22"/>
                    <a:pt x="39" y="20"/>
                  </a:cubicBezTo>
                  <a:cubicBezTo>
                    <a:pt x="42" y="18"/>
                    <a:pt x="45" y="16"/>
                    <a:pt x="48" y="1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8" name="Freeform 48"/>
            <p:cNvSpPr>
              <a:spLocks/>
            </p:cNvSpPr>
            <p:nvPr/>
          </p:nvSpPr>
          <p:spPr bwMode="auto">
            <a:xfrm>
              <a:off x="433388" y="1138238"/>
              <a:ext cx="511175" cy="282575"/>
            </a:xfrm>
            <a:custGeom>
              <a:avLst/>
              <a:gdLst>
                <a:gd name="T0" fmla="*/ 7 w 136"/>
                <a:gd name="T1" fmla="*/ 26 h 75"/>
                <a:gd name="T2" fmla="*/ 21 w 136"/>
                <a:gd name="T3" fmla="*/ 23 h 75"/>
                <a:gd name="T4" fmla="*/ 35 w 136"/>
                <a:gd name="T5" fmla="*/ 25 h 75"/>
                <a:gd name="T6" fmla="*/ 50 w 136"/>
                <a:gd name="T7" fmla="*/ 26 h 75"/>
                <a:gd name="T8" fmla="*/ 44 w 136"/>
                <a:gd name="T9" fmla="*/ 32 h 75"/>
                <a:gd name="T10" fmla="*/ 39 w 136"/>
                <a:gd name="T11" fmla="*/ 35 h 75"/>
                <a:gd name="T12" fmla="*/ 24 w 136"/>
                <a:gd name="T13" fmla="*/ 36 h 75"/>
                <a:gd name="T14" fmla="*/ 29 w 136"/>
                <a:gd name="T15" fmla="*/ 47 h 75"/>
                <a:gd name="T16" fmla="*/ 31 w 136"/>
                <a:gd name="T17" fmla="*/ 56 h 75"/>
                <a:gd name="T18" fmla="*/ 17 w 136"/>
                <a:gd name="T19" fmla="*/ 60 h 75"/>
                <a:gd name="T20" fmla="*/ 22 w 136"/>
                <a:gd name="T21" fmla="*/ 71 h 75"/>
                <a:gd name="T22" fmla="*/ 38 w 136"/>
                <a:gd name="T23" fmla="*/ 69 h 75"/>
                <a:gd name="T24" fmla="*/ 51 w 136"/>
                <a:gd name="T25" fmla="*/ 71 h 75"/>
                <a:gd name="T26" fmla="*/ 61 w 136"/>
                <a:gd name="T27" fmla="*/ 65 h 75"/>
                <a:gd name="T28" fmla="*/ 55 w 136"/>
                <a:gd name="T29" fmla="*/ 60 h 75"/>
                <a:gd name="T30" fmla="*/ 73 w 136"/>
                <a:gd name="T31" fmla="*/ 44 h 75"/>
                <a:gd name="T32" fmla="*/ 79 w 136"/>
                <a:gd name="T33" fmla="*/ 37 h 75"/>
                <a:gd name="T34" fmla="*/ 83 w 136"/>
                <a:gd name="T35" fmla="*/ 33 h 75"/>
                <a:gd name="T36" fmla="*/ 112 w 136"/>
                <a:gd name="T37" fmla="*/ 25 h 75"/>
                <a:gd name="T38" fmla="*/ 114 w 136"/>
                <a:gd name="T39" fmla="*/ 18 h 75"/>
                <a:gd name="T40" fmla="*/ 136 w 136"/>
                <a:gd name="T41" fmla="*/ 9 h 75"/>
                <a:gd name="T42" fmla="*/ 123 w 136"/>
                <a:gd name="T43" fmla="*/ 4 h 75"/>
                <a:gd name="T44" fmla="*/ 115 w 136"/>
                <a:gd name="T45" fmla="*/ 4 h 75"/>
                <a:gd name="T46" fmla="*/ 101 w 136"/>
                <a:gd name="T47" fmla="*/ 4 h 75"/>
                <a:gd name="T48" fmla="*/ 91 w 136"/>
                <a:gd name="T49" fmla="*/ 4 h 75"/>
                <a:gd name="T50" fmla="*/ 79 w 136"/>
                <a:gd name="T51" fmla="*/ 5 h 75"/>
                <a:gd name="T52" fmla="*/ 69 w 136"/>
                <a:gd name="T53" fmla="*/ 8 h 75"/>
                <a:gd name="T54" fmla="*/ 53 w 136"/>
                <a:gd name="T55" fmla="*/ 6 h 75"/>
                <a:gd name="T56" fmla="*/ 48 w 136"/>
                <a:gd name="T57" fmla="*/ 15 h 75"/>
                <a:gd name="T58" fmla="*/ 16 w 136"/>
                <a:gd name="T59" fmla="*/ 14 h 75"/>
                <a:gd name="T60" fmla="*/ 3 w 136"/>
                <a:gd name="T61" fmla="*/ 14 h 75"/>
                <a:gd name="T62" fmla="*/ 4 w 136"/>
                <a:gd name="T63" fmla="*/ 21 h 7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</a:cxnLst>
              <a:rect l="0" t="0" r="r" b="b"/>
              <a:pathLst>
                <a:path w="136" h="75">
                  <a:moveTo>
                    <a:pt x="4" y="21"/>
                  </a:moveTo>
                  <a:cubicBezTo>
                    <a:pt x="5" y="23"/>
                    <a:pt x="4" y="26"/>
                    <a:pt x="7" y="26"/>
                  </a:cubicBezTo>
                  <a:cubicBezTo>
                    <a:pt x="9" y="26"/>
                    <a:pt x="12" y="23"/>
                    <a:pt x="15" y="23"/>
                  </a:cubicBezTo>
                  <a:cubicBezTo>
                    <a:pt x="17" y="22"/>
                    <a:pt x="19" y="21"/>
                    <a:pt x="21" y="23"/>
                  </a:cubicBezTo>
                  <a:cubicBezTo>
                    <a:pt x="23" y="25"/>
                    <a:pt x="22" y="28"/>
                    <a:pt x="27" y="27"/>
                  </a:cubicBezTo>
                  <a:cubicBezTo>
                    <a:pt x="30" y="27"/>
                    <a:pt x="32" y="25"/>
                    <a:pt x="35" y="25"/>
                  </a:cubicBezTo>
                  <a:cubicBezTo>
                    <a:pt x="37" y="25"/>
                    <a:pt x="39" y="25"/>
                    <a:pt x="41" y="25"/>
                  </a:cubicBezTo>
                  <a:cubicBezTo>
                    <a:pt x="44" y="25"/>
                    <a:pt x="47" y="27"/>
                    <a:pt x="50" y="26"/>
                  </a:cubicBezTo>
                  <a:cubicBezTo>
                    <a:pt x="51" y="26"/>
                    <a:pt x="51" y="25"/>
                    <a:pt x="53" y="25"/>
                  </a:cubicBezTo>
                  <a:cubicBezTo>
                    <a:pt x="56" y="30"/>
                    <a:pt x="46" y="28"/>
                    <a:pt x="44" y="32"/>
                  </a:cubicBezTo>
                  <a:cubicBezTo>
                    <a:pt x="44" y="34"/>
                    <a:pt x="45" y="35"/>
                    <a:pt x="45" y="37"/>
                  </a:cubicBezTo>
                  <a:cubicBezTo>
                    <a:pt x="44" y="41"/>
                    <a:pt x="40" y="37"/>
                    <a:pt x="39" y="35"/>
                  </a:cubicBezTo>
                  <a:cubicBezTo>
                    <a:pt x="36" y="32"/>
                    <a:pt x="35" y="33"/>
                    <a:pt x="31" y="34"/>
                  </a:cubicBezTo>
                  <a:cubicBezTo>
                    <a:pt x="29" y="34"/>
                    <a:pt x="25" y="33"/>
                    <a:pt x="24" y="36"/>
                  </a:cubicBezTo>
                  <a:cubicBezTo>
                    <a:pt x="23" y="41"/>
                    <a:pt x="37" y="44"/>
                    <a:pt x="39" y="48"/>
                  </a:cubicBezTo>
                  <a:cubicBezTo>
                    <a:pt x="36" y="50"/>
                    <a:pt x="32" y="47"/>
                    <a:pt x="29" y="47"/>
                  </a:cubicBezTo>
                  <a:cubicBezTo>
                    <a:pt x="27" y="47"/>
                    <a:pt x="22" y="48"/>
                    <a:pt x="21" y="50"/>
                  </a:cubicBezTo>
                  <a:cubicBezTo>
                    <a:pt x="19" y="54"/>
                    <a:pt x="29" y="54"/>
                    <a:pt x="31" y="56"/>
                  </a:cubicBezTo>
                  <a:cubicBezTo>
                    <a:pt x="32" y="58"/>
                    <a:pt x="32" y="60"/>
                    <a:pt x="32" y="62"/>
                  </a:cubicBezTo>
                  <a:cubicBezTo>
                    <a:pt x="26" y="64"/>
                    <a:pt x="21" y="55"/>
                    <a:pt x="17" y="60"/>
                  </a:cubicBezTo>
                  <a:cubicBezTo>
                    <a:pt x="15" y="62"/>
                    <a:pt x="12" y="65"/>
                    <a:pt x="12" y="68"/>
                  </a:cubicBezTo>
                  <a:cubicBezTo>
                    <a:pt x="11" y="73"/>
                    <a:pt x="19" y="72"/>
                    <a:pt x="22" y="71"/>
                  </a:cubicBezTo>
                  <a:cubicBezTo>
                    <a:pt x="25" y="71"/>
                    <a:pt x="28" y="71"/>
                    <a:pt x="31" y="70"/>
                  </a:cubicBezTo>
                  <a:cubicBezTo>
                    <a:pt x="34" y="70"/>
                    <a:pt x="36" y="68"/>
                    <a:pt x="38" y="69"/>
                  </a:cubicBezTo>
                  <a:cubicBezTo>
                    <a:pt x="41" y="70"/>
                    <a:pt x="44" y="75"/>
                    <a:pt x="48" y="73"/>
                  </a:cubicBezTo>
                  <a:cubicBezTo>
                    <a:pt x="49" y="73"/>
                    <a:pt x="50" y="71"/>
                    <a:pt x="51" y="71"/>
                  </a:cubicBezTo>
                  <a:cubicBezTo>
                    <a:pt x="52" y="70"/>
                    <a:pt x="54" y="71"/>
                    <a:pt x="55" y="70"/>
                  </a:cubicBezTo>
                  <a:cubicBezTo>
                    <a:pt x="57" y="70"/>
                    <a:pt x="61" y="69"/>
                    <a:pt x="61" y="65"/>
                  </a:cubicBezTo>
                  <a:cubicBezTo>
                    <a:pt x="57" y="64"/>
                    <a:pt x="53" y="65"/>
                    <a:pt x="49" y="65"/>
                  </a:cubicBezTo>
                  <a:cubicBezTo>
                    <a:pt x="47" y="61"/>
                    <a:pt x="53" y="61"/>
                    <a:pt x="55" y="60"/>
                  </a:cubicBezTo>
                  <a:cubicBezTo>
                    <a:pt x="60" y="59"/>
                    <a:pt x="60" y="56"/>
                    <a:pt x="63" y="53"/>
                  </a:cubicBezTo>
                  <a:cubicBezTo>
                    <a:pt x="66" y="51"/>
                    <a:pt x="79" y="50"/>
                    <a:pt x="73" y="44"/>
                  </a:cubicBezTo>
                  <a:cubicBezTo>
                    <a:pt x="72" y="42"/>
                    <a:pt x="67" y="43"/>
                    <a:pt x="67" y="41"/>
                  </a:cubicBezTo>
                  <a:cubicBezTo>
                    <a:pt x="67" y="38"/>
                    <a:pt x="76" y="37"/>
                    <a:pt x="79" y="37"/>
                  </a:cubicBezTo>
                  <a:cubicBezTo>
                    <a:pt x="80" y="37"/>
                    <a:pt x="81" y="38"/>
                    <a:pt x="82" y="37"/>
                  </a:cubicBezTo>
                  <a:cubicBezTo>
                    <a:pt x="84" y="36"/>
                    <a:pt x="82" y="34"/>
                    <a:pt x="83" y="33"/>
                  </a:cubicBezTo>
                  <a:cubicBezTo>
                    <a:pt x="85" y="31"/>
                    <a:pt x="90" y="33"/>
                    <a:pt x="93" y="33"/>
                  </a:cubicBezTo>
                  <a:cubicBezTo>
                    <a:pt x="99" y="32"/>
                    <a:pt x="105" y="26"/>
                    <a:pt x="112" y="25"/>
                  </a:cubicBezTo>
                  <a:cubicBezTo>
                    <a:pt x="114" y="24"/>
                    <a:pt x="119" y="24"/>
                    <a:pt x="120" y="21"/>
                  </a:cubicBezTo>
                  <a:cubicBezTo>
                    <a:pt x="121" y="18"/>
                    <a:pt x="115" y="20"/>
                    <a:pt x="114" y="18"/>
                  </a:cubicBezTo>
                  <a:cubicBezTo>
                    <a:pt x="110" y="15"/>
                    <a:pt x="123" y="13"/>
                    <a:pt x="125" y="13"/>
                  </a:cubicBezTo>
                  <a:cubicBezTo>
                    <a:pt x="128" y="13"/>
                    <a:pt x="136" y="14"/>
                    <a:pt x="136" y="9"/>
                  </a:cubicBezTo>
                  <a:cubicBezTo>
                    <a:pt x="136" y="6"/>
                    <a:pt x="131" y="6"/>
                    <a:pt x="128" y="6"/>
                  </a:cubicBezTo>
                  <a:cubicBezTo>
                    <a:pt x="126" y="5"/>
                    <a:pt x="125" y="5"/>
                    <a:pt x="123" y="4"/>
                  </a:cubicBezTo>
                  <a:cubicBezTo>
                    <a:pt x="124" y="4"/>
                    <a:pt x="124" y="4"/>
                    <a:pt x="124" y="4"/>
                  </a:cubicBezTo>
                  <a:cubicBezTo>
                    <a:pt x="121" y="4"/>
                    <a:pt x="118" y="4"/>
                    <a:pt x="115" y="4"/>
                  </a:cubicBezTo>
                  <a:cubicBezTo>
                    <a:pt x="112" y="4"/>
                    <a:pt x="109" y="5"/>
                    <a:pt x="106" y="4"/>
                  </a:cubicBezTo>
                  <a:cubicBezTo>
                    <a:pt x="104" y="4"/>
                    <a:pt x="102" y="4"/>
                    <a:pt x="101" y="4"/>
                  </a:cubicBezTo>
                  <a:cubicBezTo>
                    <a:pt x="100" y="3"/>
                    <a:pt x="100" y="2"/>
                    <a:pt x="99" y="1"/>
                  </a:cubicBezTo>
                  <a:cubicBezTo>
                    <a:pt x="96" y="0"/>
                    <a:pt x="92" y="0"/>
                    <a:pt x="91" y="4"/>
                  </a:cubicBezTo>
                  <a:cubicBezTo>
                    <a:pt x="89" y="4"/>
                    <a:pt x="86" y="2"/>
                    <a:pt x="84" y="3"/>
                  </a:cubicBezTo>
                  <a:cubicBezTo>
                    <a:pt x="82" y="3"/>
                    <a:pt x="81" y="5"/>
                    <a:pt x="79" y="5"/>
                  </a:cubicBezTo>
                  <a:cubicBezTo>
                    <a:pt x="76" y="6"/>
                    <a:pt x="73" y="0"/>
                    <a:pt x="69" y="2"/>
                  </a:cubicBezTo>
                  <a:cubicBezTo>
                    <a:pt x="67" y="3"/>
                    <a:pt x="68" y="6"/>
                    <a:pt x="69" y="8"/>
                  </a:cubicBezTo>
                  <a:cubicBezTo>
                    <a:pt x="66" y="8"/>
                    <a:pt x="65" y="7"/>
                    <a:pt x="63" y="6"/>
                  </a:cubicBezTo>
                  <a:cubicBezTo>
                    <a:pt x="60" y="5"/>
                    <a:pt x="56" y="6"/>
                    <a:pt x="53" y="6"/>
                  </a:cubicBezTo>
                  <a:cubicBezTo>
                    <a:pt x="51" y="6"/>
                    <a:pt x="48" y="6"/>
                    <a:pt x="47" y="7"/>
                  </a:cubicBezTo>
                  <a:cubicBezTo>
                    <a:pt x="44" y="10"/>
                    <a:pt x="49" y="12"/>
                    <a:pt x="48" y="15"/>
                  </a:cubicBezTo>
                  <a:cubicBezTo>
                    <a:pt x="47" y="21"/>
                    <a:pt x="38" y="12"/>
                    <a:pt x="36" y="12"/>
                  </a:cubicBezTo>
                  <a:cubicBezTo>
                    <a:pt x="29" y="9"/>
                    <a:pt x="22" y="14"/>
                    <a:pt x="16" y="14"/>
                  </a:cubicBezTo>
                  <a:cubicBezTo>
                    <a:pt x="14" y="13"/>
                    <a:pt x="12" y="14"/>
                    <a:pt x="10" y="14"/>
                  </a:cubicBezTo>
                  <a:cubicBezTo>
                    <a:pt x="8" y="14"/>
                    <a:pt x="5" y="14"/>
                    <a:pt x="3" y="14"/>
                  </a:cubicBezTo>
                  <a:cubicBezTo>
                    <a:pt x="2" y="15"/>
                    <a:pt x="0" y="16"/>
                    <a:pt x="0" y="17"/>
                  </a:cubicBezTo>
                  <a:cubicBezTo>
                    <a:pt x="0" y="20"/>
                    <a:pt x="3" y="19"/>
                    <a:pt x="4" y="2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49" name="Freeform 49"/>
            <p:cNvSpPr>
              <a:spLocks/>
            </p:cNvSpPr>
            <p:nvPr/>
          </p:nvSpPr>
          <p:spPr bwMode="auto">
            <a:xfrm>
              <a:off x="317500" y="1214438"/>
              <a:ext cx="195263" cy="142875"/>
            </a:xfrm>
            <a:custGeom>
              <a:avLst/>
              <a:gdLst>
                <a:gd name="T0" fmla="*/ 8 w 52"/>
                <a:gd name="T1" fmla="*/ 20 h 38"/>
                <a:gd name="T2" fmla="*/ 18 w 52"/>
                <a:gd name="T3" fmla="*/ 20 h 38"/>
                <a:gd name="T4" fmla="*/ 17 w 52"/>
                <a:gd name="T5" fmla="*/ 23 h 38"/>
                <a:gd name="T6" fmla="*/ 15 w 52"/>
                <a:gd name="T7" fmla="*/ 28 h 38"/>
                <a:gd name="T8" fmla="*/ 19 w 52"/>
                <a:gd name="T9" fmla="*/ 29 h 38"/>
                <a:gd name="T10" fmla="*/ 22 w 52"/>
                <a:gd name="T11" fmla="*/ 33 h 38"/>
                <a:gd name="T12" fmla="*/ 41 w 52"/>
                <a:gd name="T13" fmla="*/ 28 h 38"/>
                <a:gd name="T14" fmla="*/ 45 w 52"/>
                <a:gd name="T15" fmla="*/ 26 h 38"/>
                <a:gd name="T16" fmla="*/ 48 w 52"/>
                <a:gd name="T17" fmla="*/ 25 h 38"/>
                <a:gd name="T18" fmla="*/ 50 w 52"/>
                <a:gd name="T19" fmla="*/ 20 h 38"/>
                <a:gd name="T20" fmla="*/ 47 w 52"/>
                <a:gd name="T21" fmla="*/ 18 h 38"/>
                <a:gd name="T22" fmla="*/ 47 w 52"/>
                <a:gd name="T23" fmla="*/ 15 h 38"/>
                <a:gd name="T24" fmla="*/ 39 w 52"/>
                <a:gd name="T25" fmla="*/ 14 h 38"/>
                <a:gd name="T26" fmla="*/ 28 w 52"/>
                <a:gd name="T27" fmla="*/ 8 h 38"/>
                <a:gd name="T28" fmla="*/ 25 w 52"/>
                <a:gd name="T29" fmla="*/ 3 h 38"/>
                <a:gd name="T30" fmla="*/ 21 w 52"/>
                <a:gd name="T31" fmla="*/ 1 h 38"/>
                <a:gd name="T32" fmla="*/ 21 w 52"/>
                <a:gd name="T33" fmla="*/ 0 h 38"/>
                <a:gd name="T34" fmla="*/ 18 w 52"/>
                <a:gd name="T35" fmla="*/ 4 h 38"/>
                <a:gd name="T36" fmla="*/ 11 w 52"/>
                <a:gd name="T37" fmla="*/ 9 h 38"/>
                <a:gd name="T38" fmla="*/ 8 w 52"/>
                <a:gd name="T39" fmla="*/ 20 h 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</a:cxnLst>
              <a:rect l="0" t="0" r="r" b="b"/>
              <a:pathLst>
                <a:path w="52" h="38">
                  <a:moveTo>
                    <a:pt x="8" y="20"/>
                  </a:moveTo>
                  <a:cubicBezTo>
                    <a:pt x="11" y="21"/>
                    <a:pt x="15" y="19"/>
                    <a:pt x="18" y="20"/>
                  </a:cubicBezTo>
                  <a:cubicBezTo>
                    <a:pt x="21" y="21"/>
                    <a:pt x="18" y="22"/>
                    <a:pt x="17" y="23"/>
                  </a:cubicBezTo>
                  <a:cubicBezTo>
                    <a:pt x="16" y="24"/>
                    <a:pt x="14" y="26"/>
                    <a:pt x="15" y="28"/>
                  </a:cubicBezTo>
                  <a:cubicBezTo>
                    <a:pt x="16" y="29"/>
                    <a:pt x="18" y="29"/>
                    <a:pt x="19" y="29"/>
                  </a:cubicBezTo>
                  <a:cubicBezTo>
                    <a:pt x="21" y="30"/>
                    <a:pt x="21" y="32"/>
                    <a:pt x="22" y="33"/>
                  </a:cubicBezTo>
                  <a:cubicBezTo>
                    <a:pt x="28" y="38"/>
                    <a:pt x="36" y="32"/>
                    <a:pt x="41" y="28"/>
                  </a:cubicBezTo>
                  <a:cubicBezTo>
                    <a:pt x="42" y="27"/>
                    <a:pt x="43" y="26"/>
                    <a:pt x="45" y="26"/>
                  </a:cubicBezTo>
                  <a:cubicBezTo>
                    <a:pt x="46" y="25"/>
                    <a:pt x="47" y="26"/>
                    <a:pt x="48" y="25"/>
                  </a:cubicBezTo>
                  <a:cubicBezTo>
                    <a:pt x="51" y="24"/>
                    <a:pt x="52" y="22"/>
                    <a:pt x="50" y="20"/>
                  </a:cubicBezTo>
                  <a:cubicBezTo>
                    <a:pt x="50" y="19"/>
                    <a:pt x="48" y="19"/>
                    <a:pt x="47" y="18"/>
                  </a:cubicBezTo>
                  <a:cubicBezTo>
                    <a:pt x="47" y="17"/>
                    <a:pt x="48" y="16"/>
                    <a:pt x="47" y="15"/>
                  </a:cubicBezTo>
                  <a:cubicBezTo>
                    <a:pt x="45" y="12"/>
                    <a:pt x="42" y="14"/>
                    <a:pt x="39" y="14"/>
                  </a:cubicBezTo>
                  <a:cubicBezTo>
                    <a:pt x="36" y="13"/>
                    <a:pt x="31" y="11"/>
                    <a:pt x="28" y="8"/>
                  </a:cubicBezTo>
                  <a:cubicBezTo>
                    <a:pt x="27" y="6"/>
                    <a:pt x="27" y="4"/>
                    <a:pt x="25" y="3"/>
                  </a:cubicBezTo>
                  <a:cubicBezTo>
                    <a:pt x="24" y="2"/>
                    <a:pt x="22" y="1"/>
                    <a:pt x="21" y="1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0" y="1"/>
                    <a:pt x="19" y="3"/>
                    <a:pt x="18" y="4"/>
                  </a:cubicBezTo>
                  <a:cubicBezTo>
                    <a:pt x="14" y="6"/>
                    <a:pt x="13" y="4"/>
                    <a:pt x="11" y="9"/>
                  </a:cubicBezTo>
                  <a:cubicBezTo>
                    <a:pt x="10" y="12"/>
                    <a:pt x="0" y="17"/>
                    <a:pt x="8" y="2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0" name="Freeform 50"/>
            <p:cNvSpPr>
              <a:spLocks/>
            </p:cNvSpPr>
            <p:nvPr/>
          </p:nvSpPr>
          <p:spPr bwMode="auto">
            <a:xfrm>
              <a:off x="292100" y="1319213"/>
              <a:ext cx="63500" cy="46038"/>
            </a:xfrm>
            <a:custGeom>
              <a:avLst/>
              <a:gdLst>
                <a:gd name="T0" fmla="*/ 5 w 17"/>
                <a:gd name="T1" fmla="*/ 7 h 12"/>
                <a:gd name="T2" fmla="*/ 7 w 17"/>
                <a:gd name="T3" fmla="*/ 10 h 12"/>
                <a:gd name="T4" fmla="*/ 16 w 17"/>
                <a:gd name="T5" fmla="*/ 8 h 12"/>
                <a:gd name="T6" fmla="*/ 14 w 17"/>
                <a:gd name="T7" fmla="*/ 3 h 12"/>
                <a:gd name="T8" fmla="*/ 15 w 17"/>
                <a:gd name="T9" fmla="*/ 3 h 12"/>
                <a:gd name="T10" fmla="*/ 15 w 17"/>
                <a:gd name="T11" fmla="*/ 2 h 12"/>
                <a:gd name="T12" fmla="*/ 10 w 17"/>
                <a:gd name="T13" fmla="*/ 2 h 12"/>
                <a:gd name="T14" fmla="*/ 6 w 17"/>
                <a:gd name="T15" fmla="*/ 1 h 12"/>
                <a:gd name="T16" fmla="*/ 1 w 17"/>
                <a:gd name="T17" fmla="*/ 4 h 12"/>
                <a:gd name="T18" fmla="*/ 5 w 17"/>
                <a:gd name="T19" fmla="*/ 7 h 1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7" h="12">
                  <a:moveTo>
                    <a:pt x="5" y="7"/>
                  </a:moveTo>
                  <a:cubicBezTo>
                    <a:pt x="6" y="8"/>
                    <a:pt x="5" y="9"/>
                    <a:pt x="7" y="10"/>
                  </a:cubicBezTo>
                  <a:cubicBezTo>
                    <a:pt x="10" y="12"/>
                    <a:pt x="13" y="8"/>
                    <a:pt x="16" y="8"/>
                  </a:cubicBezTo>
                  <a:cubicBezTo>
                    <a:pt x="17" y="6"/>
                    <a:pt x="16" y="5"/>
                    <a:pt x="14" y="3"/>
                  </a:cubicBezTo>
                  <a:cubicBezTo>
                    <a:pt x="15" y="3"/>
                    <a:pt x="15" y="3"/>
                    <a:pt x="15" y="3"/>
                  </a:cubicBezTo>
                  <a:cubicBezTo>
                    <a:pt x="15" y="3"/>
                    <a:pt x="15" y="3"/>
                    <a:pt x="15" y="2"/>
                  </a:cubicBezTo>
                  <a:cubicBezTo>
                    <a:pt x="13" y="1"/>
                    <a:pt x="12" y="2"/>
                    <a:pt x="10" y="2"/>
                  </a:cubicBezTo>
                  <a:cubicBezTo>
                    <a:pt x="8" y="1"/>
                    <a:pt x="8" y="1"/>
                    <a:pt x="6" y="1"/>
                  </a:cubicBezTo>
                  <a:cubicBezTo>
                    <a:pt x="4" y="0"/>
                    <a:pt x="0" y="0"/>
                    <a:pt x="1" y="4"/>
                  </a:cubicBezTo>
                  <a:cubicBezTo>
                    <a:pt x="2" y="6"/>
                    <a:pt x="4" y="5"/>
                    <a:pt x="5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1" name="Freeform 51"/>
            <p:cNvSpPr>
              <a:spLocks/>
            </p:cNvSpPr>
            <p:nvPr/>
          </p:nvSpPr>
          <p:spPr bwMode="auto">
            <a:xfrm>
              <a:off x="171450" y="1289051"/>
              <a:ext cx="107950" cy="63500"/>
            </a:xfrm>
            <a:custGeom>
              <a:avLst/>
              <a:gdLst>
                <a:gd name="T0" fmla="*/ 8 w 29"/>
                <a:gd name="T1" fmla="*/ 10 h 17"/>
                <a:gd name="T2" fmla="*/ 2 w 29"/>
                <a:gd name="T3" fmla="*/ 13 h 17"/>
                <a:gd name="T4" fmla="*/ 13 w 29"/>
                <a:gd name="T5" fmla="*/ 14 h 17"/>
                <a:gd name="T6" fmla="*/ 16 w 29"/>
                <a:gd name="T7" fmla="*/ 13 h 17"/>
                <a:gd name="T8" fmla="*/ 18 w 29"/>
                <a:gd name="T9" fmla="*/ 16 h 17"/>
                <a:gd name="T10" fmla="*/ 24 w 29"/>
                <a:gd name="T11" fmla="*/ 17 h 17"/>
                <a:gd name="T12" fmla="*/ 27 w 29"/>
                <a:gd name="T13" fmla="*/ 11 h 17"/>
                <a:gd name="T14" fmla="*/ 19 w 29"/>
                <a:gd name="T15" fmla="*/ 8 h 17"/>
                <a:gd name="T16" fmla="*/ 19 w 29"/>
                <a:gd name="T17" fmla="*/ 7 h 17"/>
                <a:gd name="T18" fmla="*/ 16 w 29"/>
                <a:gd name="T19" fmla="*/ 6 h 17"/>
                <a:gd name="T20" fmla="*/ 12 w 29"/>
                <a:gd name="T21" fmla="*/ 4 h 17"/>
                <a:gd name="T22" fmla="*/ 5 w 29"/>
                <a:gd name="T23" fmla="*/ 1 h 17"/>
                <a:gd name="T24" fmla="*/ 1 w 29"/>
                <a:gd name="T25" fmla="*/ 6 h 17"/>
                <a:gd name="T26" fmla="*/ 8 w 29"/>
                <a:gd name="T27" fmla="*/ 10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29" h="17">
                  <a:moveTo>
                    <a:pt x="8" y="10"/>
                  </a:moveTo>
                  <a:cubicBezTo>
                    <a:pt x="6" y="10"/>
                    <a:pt x="2" y="11"/>
                    <a:pt x="2" y="13"/>
                  </a:cubicBezTo>
                  <a:cubicBezTo>
                    <a:pt x="3" y="15"/>
                    <a:pt x="11" y="14"/>
                    <a:pt x="13" y="14"/>
                  </a:cubicBezTo>
                  <a:cubicBezTo>
                    <a:pt x="14" y="14"/>
                    <a:pt x="15" y="13"/>
                    <a:pt x="16" y="13"/>
                  </a:cubicBezTo>
                  <a:cubicBezTo>
                    <a:pt x="17" y="14"/>
                    <a:pt x="17" y="15"/>
                    <a:pt x="18" y="16"/>
                  </a:cubicBezTo>
                  <a:cubicBezTo>
                    <a:pt x="19" y="16"/>
                    <a:pt x="23" y="17"/>
                    <a:pt x="24" y="17"/>
                  </a:cubicBezTo>
                  <a:cubicBezTo>
                    <a:pt x="28" y="17"/>
                    <a:pt x="29" y="13"/>
                    <a:pt x="27" y="11"/>
                  </a:cubicBezTo>
                  <a:cubicBezTo>
                    <a:pt x="26" y="10"/>
                    <a:pt x="21" y="8"/>
                    <a:pt x="19" y="8"/>
                  </a:cubicBezTo>
                  <a:cubicBezTo>
                    <a:pt x="19" y="7"/>
                    <a:pt x="19" y="7"/>
                    <a:pt x="19" y="7"/>
                  </a:cubicBezTo>
                  <a:cubicBezTo>
                    <a:pt x="19" y="7"/>
                    <a:pt x="17" y="6"/>
                    <a:pt x="16" y="6"/>
                  </a:cubicBezTo>
                  <a:cubicBezTo>
                    <a:pt x="14" y="6"/>
                    <a:pt x="14" y="6"/>
                    <a:pt x="12" y="4"/>
                  </a:cubicBezTo>
                  <a:cubicBezTo>
                    <a:pt x="10" y="3"/>
                    <a:pt x="9" y="0"/>
                    <a:pt x="5" y="1"/>
                  </a:cubicBezTo>
                  <a:cubicBezTo>
                    <a:pt x="3" y="1"/>
                    <a:pt x="0" y="3"/>
                    <a:pt x="1" y="6"/>
                  </a:cubicBezTo>
                  <a:cubicBezTo>
                    <a:pt x="3" y="8"/>
                    <a:pt x="8" y="6"/>
                    <a:pt x="8" y="1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2" name="Oval 52"/>
            <p:cNvSpPr>
              <a:spLocks noChangeArrowheads="1"/>
            </p:cNvSpPr>
            <p:nvPr/>
          </p:nvSpPr>
          <p:spPr bwMode="auto">
            <a:xfrm>
              <a:off x="377825" y="1398588"/>
              <a:ext cx="1588" cy="1588"/>
            </a:xfrm>
            <a:prstGeom prst="ellipse">
              <a:avLst/>
            </a:pr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3" name="Freeform 53"/>
            <p:cNvSpPr>
              <a:spLocks/>
            </p:cNvSpPr>
            <p:nvPr/>
          </p:nvSpPr>
          <p:spPr bwMode="auto">
            <a:xfrm>
              <a:off x="328613" y="1382713"/>
              <a:ext cx="52388" cy="34925"/>
            </a:xfrm>
            <a:custGeom>
              <a:avLst/>
              <a:gdLst>
                <a:gd name="T0" fmla="*/ 10 w 14"/>
                <a:gd name="T1" fmla="*/ 2 h 9"/>
                <a:gd name="T2" fmla="*/ 4 w 14"/>
                <a:gd name="T3" fmla="*/ 1 h 9"/>
                <a:gd name="T4" fmla="*/ 0 w 14"/>
                <a:gd name="T5" fmla="*/ 3 h 9"/>
                <a:gd name="T6" fmla="*/ 5 w 14"/>
                <a:gd name="T7" fmla="*/ 7 h 9"/>
                <a:gd name="T8" fmla="*/ 11 w 14"/>
                <a:gd name="T9" fmla="*/ 8 h 9"/>
                <a:gd name="T10" fmla="*/ 13 w 14"/>
                <a:gd name="T11" fmla="*/ 4 h 9"/>
                <a:gd name="T12" fmla="*/ 12 w 14"/>
                <a:gd name="T13" fmla="*/ 5 h 9"/>
                <a:gd name="T14" fmla="*/ 13 w 14"/>
                <a:gd name="T15" fmla="*/ 4 h 9"/>
                <a:gd name="T16" fmla="*/ 13 w 14"/>
                <a:gd name="T17" fmla="*/ 4 h 9"/>
                <a:gd name="T18" fmla="*/ 10 w 14"/>
                <a:gd name="T19" fmla="*/ 2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4" h="9">
                  <a:moveTo>
                    <a:pt x="10" y="2"/>
                  </a:moveTo>
                  <a:cubicBezTo>
                    <a:pt x="8" y="2"/>
                    <a:pt x="5" y="4"/>
                    <a:pt x="4" y="1"/>
                  </a:cubicBezTo>
                  <a:cubicBezTo>
                    <a:pt x="2" y="0"/>
                    <a:pt x="0" y="1"/>
                    <a:pt x="0" y="3"/>
                  </a:cubicBezTo>
                  <a:cubicBezTo>
                    <a:pt x="0" y="6"/>
                    <a:pt x="3" y="6"/>
                    <a:pt x="5" y="7"/>
                  </a:cubicBezTo>
                  <a:cubicBezTo>
                    <a:pt x="7" y="8"/>
                    <a:pt x="9" y="9"/>
                    <a:pt x="11" y="8"/>
                  </a:cubicBezTo>
                  <a:cubicBezTo>
                    <a:pt x="12" y="7"/>
                    <a:pt x="12" y="5"/>
                    <a:pt x="13" y="4"/>
                  </a:cubicBezTo>
                  <a:cubicBezTo>
                    <a:pt x="12" y="5"/>
                    <a:pt x="12" y="5"/>
                    <a:pt x="12" y="5"/>
                  </a:cubicBezTo>
                  <a:cubicBezTo>
                    <a:pt x="13" y="5"/>
                    <a:pt x="13" y="5"/>
                    <a:pt x="13" y="4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4" y="3"/>
                    <a:pt x="11" y="2"/>
                    <a:pt x="1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4" name="Freeform 54"/>
            <p:cNvSpPr>
              <a:spLocks/>
            </p:cNvSpPr>
            <p:nvPr/>
          </p:nvSpPr>
          <p:spPr bwMode="auto">
            <a:xfrm>
              <a:off x="223838" y="1390651"/>
              <a:ext cx="82550" cy="71438"/>
            </a:xfrm>
            <a:custGeom>
              <a:avLst/>
              <a:gdLst>
                <a:gd name="T0" fmla="*/ 11 w 22"/>
                <a:gd name="T1" fmla="*/ 6 h 19"/>
                <a:gd name="T2" fmla="*/ 6 w 22"/>
                <a:gd name="T3" fmla="*/ 4 h 19"/>
                <a:gd name="T4" fmla="*/ 1 w 22"/>
                <a:gd name="T5" fmla="*/ 10 h 19"/>
                <a:gd name="T6" fmla="*/ 6 w 22"/>
                <a:gd name="T7" fmla="*/ 11 h 19"/>
                <a:gd name="T8" fmla="*/ 8 w 22"/>
                <a:gd name="T9" fmla="*/ 13 h 19"/>
                <a:gd name="T10" fmla="*/ 10 w 22"/>
                <a:gd name="T11" fmla="*/ 17 h 19"/>
                <a:gd name="T12" fmla="*/ 13 w 22"/>
                <a:gd name="T13" fmla="*/ 18 h 19"/>
                <a:gd name="T14" fmla="*/ 21 w 22"/>
                <a:gd name="T15" fmla="*/ 13 h 19"/>
                <a:gd name="T16" fmla="*/ 22 w 22"/>
                <a:gd name="T17" fmla="*/ 6 h 19"/>
                <a:gd name="T18" fmla="*/ 16 w 22"/>
                <a:gd name="T19" fmla="*/ 1 h 19"/>
                <a:gd name="T20" fmla="*/ 11 w 22"/>
                <a:gd name="T21" fmla="*/ 6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</a:cxnLst>
              <a:rect l="0" t="0" r="r" b="b"/>
              <a:pathLst>
                <a:path w="22" h="19">
                  <a:moveTo>
                    <a:pt x="11" y="6"/>
                  </a:moveTo>
                  <a:cubicBezTo>
                    <a:pt x="9" y="7"/>
                    <a:pt x="8" y="4"/>
                    <a:pt x="6" y="4"/>
                  </a:cubicBezTo>
                  <a:cubicBezTo>
                    <a:pt x="4" y="4"/>
                    <a:pt x="0" y="8"/>
                    <a:pt x="1" y="10"/>
                  </a:cubicBezTo>
                  <a:cubicBezTo>
                    <a:pt x="2" y="12"/>
                    <a:pt x="4" y="10"/>
                    <a:pt x="6" y="11"/>
                  </a:cubicBezTo>
                  <a:cubicBezTo>
                    <a:pt x="8" y="12"/>
                    <a:pt x="7" y="12"/>
                    <a:pt x="8" y="13"/>
                  </a:cubicBezTo>
                  <a:cubicBezTo>
                    <a:pt x="9" y="14"/>
                    <a:pt x="8" y="15"/>
                    <a:pt x="10" y="17"/>
                  </a:cubicBezTo>
                  <a:cubicBezTo>
                    <a:pt x="11" y="17"/>
                    <a:pt x="12" y="18"/>
                    <a:pt x="13" y="18"/>
                  </a:cubicBezTo>
                  <a:cubicBezTo>
                    <a:pt x="18" y="19"/>
                    <a:pt x="21" y="18"/>
                    <a:pt x="21" y="13"/>
                  </a:cubicBezTo>
                  <a:cubicBezTo>
                    <a:pt x="22" y="11"/>
                    <a:pt x="22" y="8"/>
                    <a:pt x="22" y="6"/>
                  </a:cubicBezTo>
                  <a:cubicBezTo>
                    <a:pt x="18" y="6"/>
                    <a:pt x="22" y="0"/>
                    <a:pt x="16" y="1"/>
                  </a:cubicBezTo>
                  <a:cubicBezTo>
                    <a:pt x="13" y="2"/>
                    <a:pt x="14" y="5"/>
                    <a:pt x="1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5" name="Freeform 55"/>
            <p:cNvSpPr>
              <a:spLocks/>
            </p:cNvSpPr>
            <p:nvPr/>
          </p:nvSpPr>
          <p:spPr bwMode="auto">
            <a:xfrm>
              <a:off x="388938" y="1395413"/>
              <a:ext cx="244475" cy="82550"/>
            </a:xfrm>
            <a:custGeom>
              <a:avLst/>
              <a:gdLst>
                <a:gd name="T0" fmla="*/ 23 w 65"/>
                <a:gd name="T1" fmla="*/ 19 h 22"/>
                <a:gd name="T2" fmla="*/ 33 w 65"/>
                <a:gd name="T3" fmla="*/ 20 h 22"/>
                <a:gd name="T4" fmla="*/ 43 w 65"/>
                <a:gd name="T5" fmla="*/ 21 h 22"/>
                <a:gd name="T6" fmla="*/ 51 w 65"/>
                <a:gd name="T7" fmla="*/ 20 h 22"/>
                <a:gd name="T8" fmla="*/ 55 w 65"/>
                <a:gd name="T9" fmla="*/ 20 h 22"/>
                <a:gd name="T10" fmla="*/ 64 w 65"/>
                <a:gd name="T11" fmla="*/ 14 h 22"/>
                <a:gd name="T12" fmla="*/ 48 w 65"/>
                <a:gd name="T13" fmla="*/ 10 h 22"/>
                <a:gd name="T14" fmla="*/ 38 w 65"/>
                <a:gd name="T15" fmla="*/ 12 h 22"/>
                <a:gd name="T16" fmla="*/ 31 w 65"/>
                <a:gd name="T17" fmla="*/ 11 h 22"/>
                <a:gd name="T18" fmla="*/ 25 w 65"/>
                <a:gd name="T19" fmla="*/ 11 h 22"/>
                <a:gd name="T20" fmla="*/ 19 w 65"/>
                <a:gd name="T21" fmla="*/ 11 h 22"/>
                <a:gd name="T22" fmla="*/ 17 w 65"/>
                <a:gd name="T23" fmla="*/ 8 h 22"/>
                <a:gd name="T24" fmla="*/ 14 w 65"/>
                <a:gd name="T25" fmla="*/ 7 h 22"/>
                <a:gd name="T26" fmla="*/ 11 w 65"/>
                <a:gd name="T27" fmla="*/ 6 h 22"/>
                <a:gd name="T28" fmla="*/ 14 w 65"/>
                <a:gd name="T29" fmla="*/ 3 h 22"/>
                <a:gd name="T30" fmla="*/ 2 w 65"/>
                <a:gd name="T31" fmla="*/ 3 h 22"/>
                <a:gd name="T32" fmla="*/ 6 w 65"/>
                <a:gd name="T33" fmla="*/ 8 h 22"/>
                <a:gd name="T34" fmla="*/ 6 w 65"/>
                <a:gd name="T35" fmla="*/ 15 h 22"/>
                <a:gd name="T36" fmla="*/ 10 w 65"/>
                <a:gd name="T37" fmla="*/ 17 h 22"/>
                <a:gd name="T38" fmla="*/ 12 w 65"/>
                <a:gd name="T39" fmla="*/ 20 h 22"/>
                <a:gd name="T40" fmla="*/ 23 w 65"/>
                <a:gd name="T41" fmla="*/ 19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</a:cxnLst>
              <a:rect l="0" t="0" r="r" b="b"/>
              <a:pathLst>
                <a:path w="65" h="22">
                  <a:moveTo>
                    <a:pt x="23" y="19"/>
                  </a:moveTo>
                  <a:cubicBezTo>
                    <a:pt x="27" y="19"/>
                    <a:pt x="29" y="20"/>
                    <a:pt x="33" y="20"/>
                  </a:cubicBezTo>
                  <a:cubicBezTo>
                    <a:pt x="36" y="21"/>
                    <a:pt x="40" y="20"/>
                    <a:pt x="43" y="21"/>
                  </a:cubicBezTo>
                  <a:cubicBezTo>
                    <a:pt x="46" y="21"/>
                    <a:pt x="47" y="21"/>
                    <a:pt x="51" y="20"/>
                  </a:cubicBezTo>
                  <a:cubicBezTo>
                    <a:pt x="52" y="20"/>
                    <a:pt x="54" y="20"/>
                    <a:pt x="55" y="20"/>
                  </a:cubicBezTo>
                  <a:cubicBezTo>
                    <a:pt x="61" y="19"/>
                    <a:pt x="65" y="20"/>
                    <a:pt x="64" y="14"/>
                  </a:cubicBezTo>
                  <a:cubicBezTo>
                    <a:pt x="58" y="12"/>
                    <a:pt x="54" y="10"/>
                    <a:pt x="48" y="10"/>
                  </a:cubicBezTo>
                  <a:cubicBezTo>
                    <a:pt x="44" y="10"/>
                    <a:pt x="41" y="11"/>
                    <a:pt x="38" y="12"/>
                  </a:cubicBezTo>
                  <a:cubicBezTo>
                    <a:pt x="35" y="12"/>
                    <a:pt x="33" y="12"/>
                    <a:pt x="31" y="11"/>
                  </a:cubicBezTo>
                  <a:cubicBezTo>
                    <a:pt x="28" y="10"/>
                    <a:pt x="27" y="10"/>
                    <a:pt x="25" y="11"/>
                  </a:cubicBezTo>
                  <a:cubicBezTo>
                    <a:pt x="23" y="12"/>
                    <a:pt x="21" y="12"/>
                    <a:pt x="19" y="11"/>
                  </a:cubicBezTo>
                  <a:cubicBezTo>
                    <a:pt x="18" y="10"/>
                    <a:pt x="19" y="9"/>
                    <a:pt x="17" y="8"/>
                  </a:cubicBezTo>
                  <a:cubicBezTo>
                    <a:pt x="16" y="8"/>
                    <a:pt x="15" y="7"/>
                    <a:pt x="14" y="7"/>
                  </a:cubicBezTo>
                  <a:cubicBezTo>
                    <a:pt x="13" y="8"/>
                    <a:pt x="11" y="8"/>
                    <a:pt x="11" y="6"/>
                  </a:cubicBezTo>
                  <a:cubicBezTo>
                    <a:pt x="12" y="6"/>
                    <a:pt x="14" y="4"/>
                    <a:pt x="14" y="3"/>
                  </a:cubicBezTo>
                  <a:cubicBezTo>
                    <a:pt x="11" y="1"/>
                    <a:pt x="4" y="0"/>
                    <a:pt x="2" y="3"/>
                  </a:cubicBezTo>
                  <a:cubicBezTo>
                    <a:pt x="0" y="7"/>
                    <a:pt x="5" y="7"/>
                    <a:pt x="6" y="8"/>
                  </a:cubicBezTo>
                  <a:cubicBezTo>
                    <a:pt x="7" y="10"/>
                    <a:pt x="5" y="13"/>
                    <a:pt x="6" y="15"/>
                  </a:cubicBezTo>
                  <a:cubicBezTo>
                    <a:pt x="7" y="16"/>
                    <a:pt x="9" y="16"/>
                    <a:pt x="10" y="17"/>
                  </a:cubicBezTo>
                  <a:cubicBezTo>
                    <a:pt x="11" y="19"/>
                    <a:pt x="10" y="19"/>
                    <a:pt x="12" y="20"/>
                  </a:cubicBezTo>
                  <a:cubicBezTo>
                    <a:pt x="15" y="22"/>
                    <a:pt x="20" y="19"/>
                    <a:pt x="23" y="1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6" name="Freeform 56"/>
            <p:cNvSpPr>
              <a:spLocks/>
            </p:cNvSpPr>
            <p:nvPr/>
          </p:nvSpPr>
          <p:spPr bwMode="auto">
            <a:xfrm>
              <a:off x="438150" y="1420813"/>
              <a:ext cx="3175" cy="3175"/>
            </a:xfrm>
            <a:custGeom>
              <a:avLst/>
              <a:gdLst>
                <a:gd name="T0" fmla="*/ 1 w 1"/>
                <a:gd name="T1" fmla="*/ 0 h 1"/>
                <a:gd name="T2" fmla="*/ 0 w 1"/>
                <a:gd name="T3" fmla="*/ 1 h 1"/>
                <a:gd name="T4" fmla="*/ 1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0" y="1"/>
                    <a:pt x="0" y="1"/>
                  </a:cubicBezTo>
                  <a:lnTo>
                    <a:pt x="1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7" name="Freeform 57"/>
            <p:cNvSpPr>
              <a:spLocks/>
            </p:cNvSpPr>
            <p:nvPr/>
          </p:nvSpPr>
          <p:spPr bwMode="auto">
            <a:xfrm>
              <a:off x="441325" y="1420813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8" name="Freeform 58"/>
            <p:cNvSpPr>
              <a:spLocks/>
            </p:cNvSpPr>
            <p:nvPr/>
          </p:nvSpPr>
          <p:spPr bwMode="auto">
            <a:xfrm>
              <a:off x="215900" y="1489076"/>
              <a:ext cx="120650" cy="96838"/>
            </a:xfrm>
            <a:custGeom>
              <a:avLst/>
              <a:gdLst>
                <a:gd name="T0" fmla="*/ 18 w 32"/>
                <a:gd name="T1" fmla="*/ 24 h 26"/>
                <a:gd name="T2" fmla="*/ 24 w 32"/>
                <a:gd name="T3" fmla="*/ 25 h 26"/>
                <a:gd name="T4" fmla="*/ 27 w 32"/>
                <a:gd name="T5" fmla="*/ 17 h 26"/>
                <a:gd name="T6" fmla="*/ 25 w 32"/>
                <a:gd name="T7" fmla="*/ 10 h 26"/>
                <a:gd name="T8" fmla="*/ 22 w 32"/>
                <a:gd name="T9" fmla="*/ 8 h 26"/>
                <a:gd name="T10" fmla="*/ 25 w 32"/>
                <a:gd name="T11" fmla="*/ 7 h 26"/>
                <a:gd name="T12" fmla="*/ 18 w 32"/>
                <a:gd name="T13" fmla="*/ 2 h 26"/>
                <a:gd name="T14" fmla="*/ 18 w 32"/>
                <a:gd name="T15" fmla="*/ 2 h 26"/>
                <a:gd name="T16" fmla="*/ 18 w 32"/>
                <a:gd name="T17" fmla="*/ 2 h 26"/>
                <a:gd name="T18" fmla="*/ 18 w 32"/>
                <a:gd name="T19" fmla="*/ 2 h 26"/>
                <a:gd name="T20" fmla="*/ 18 w 32"/>
                <a:gd name="T21" fmla="*/ 2 h 26"/>
                <a:gd name="T22" fmla="*/ 10 w 32"/>
                <a:gd name="T23" fmla="*/ 5 h 26"/>
                <a:gd name="T24" fmla="*/ 9 w 32"/>
                <a:gd name="T25" fmla="*/ 11 h 26"/>
                <a:gd name="T26" fmla="*/ 3 w 32"/>
                <a:gd name="T27" fmla="*/ 9 h 26"/>
                <a:gd name="T28" fmla="*/ 16 w 32"/>
                <a:gd name="T29" fmla="*/ 18 h 26"/>
                <a:gd name="T30" fmla="*/ 18 w 32"/>
                <a:gd name="T31" fmla="*/ 24 h 2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26">
                  <a:moveTo>
                    <a:pt x="18" y="24"/>
                  </a:moveTo>
                  <a:cubicBezTo>
                    <a:pt x="20" y="26"/>
                    <a:pt x="22" y="26"/>
                    <a:pt x="24" y="25"/>
                  </a:cubicBezTo>
                  <a:cubicBezTo>
                    <a:pt x="27" y="24"/>
                    <a:pt x="32" y="17"/>
                    <a:pt x="27" y="17"/>
                  </a:cubicBezTo>
                  <a:cubicBezTo>
                    <a:pt x="27" y="13"/>
                    <a:pt x="30" y="12"/>
                    <a:pt x="25" y="10"/>
                  </a:cubicBezTo>
                  <a:cubicBezTo>
                    <a:pt x="23" y="10"/>
                    <a:pt x="21" y="10"/>
                    <a:pt x="22" y="8"/>
                  </a:cubicBezTo>
                  <a:cubicBezTo>
                    <a:pt x="22" y="6"/>
                    <a:pt x="24" y="7"/>
                    <a:pt x="25" y="7"/>
                  </a:cubicBezTo>
                  <a:cubicBezTo>
                    <a:pt x="30" y="3"/>
                    <a:pt x="22" y="0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8" y="2"/>
                    <a:pt x="18" y="2"/>
                    <a:pt x="18" y="2"/>
                  </a:cubicBezTo>
                  <a:cubicBezTo>
                    <a:pt x="15" y="3"/>
                    <a:pt x="10" y="0"/>
                    <a:pt x="10" y="5"/>
                  </a:cubicBezTo>
                  <a:cubicBezTo>
                    <a:pt x="10" y="8"/>
                    <a:pt x="13" y="8"/>
                    <a:pt x="9" y="11"/>
                  </a:cubicBezTo>
                  <a:cubicBezTo>
                    <a:pt x="7" y="9"/>
                    <a:pt x="5" y="4"/>
                    <a:pt x="3" y="9"/>
                  </a:cubicBezTo>
                  <a:cubicBezTo>
                    <a:pt x="0" y="16"/>
                    <a:pt x="14" y="15"/>
                    <a:pt x="16" y="18"/>
                  </a:cubicBezTo>
                  <a:cubicBezTo>
                    <a:pt x="17" y="22"/>
                    <a:pt x="15" y="22"/>
                    <a:pt x="18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59" name="Freeform 59"/>
            <p:cNvSpPr>
              <a:spLocks/>
            </p:cNvSpPr>
            <p:nvPr/>
          </p:nvSpPr>
          <p:spPr bwMode="auto">
            <a:xfrm>
              <a:off x="284163" y="1492251"/>
              <a:ext cx="0" cy="3175"/>
            </a:xfrm>
            <a:custGeom>
              <a:avLst/>
              <a:gdLst>
                <a:gd name="T0" fmla="*/ 1 h 1"/>
                <a:gd name="T1" fmla="*/ 0 h 1"/>
                <a:gd name="T2" fmla="*/ 1 h 1"/>
                <a:gd name="T3" fmla="*/ 1 h 1"/>
                <a:gd name="T4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  <a:cxn ang="0">
                  <a:pos x="0" y="T4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0" name="Freeform 60"/>
            <p:cNvSpPr>
              <a:spLocks/>
            </p:cNvSpPr>
            <p:nvPr/>
          </p:nvSpPr>
          <p:spPr bwMode="auto">
            <a:xfrm>
              <a:off x="347663" y="1481138"/>
              <a:ext cx="93663" cy="79375"/>
            </a:xfrm>
            <a:custGeom>
              <a:avLst/>
              <a:gdLst>
                <a:gd name="T0" fmla="*/ 12 w 25"/>
                <a:gd name="T1" fmla="*/ 14 h 21"/>
                <a:gd name="T2" fmla="*/ 19 w 25"/>
                <a:gd name="T3" fmla="*/ 12 h 21"/>
                <a:gd name="T4" fmla="*/ 21 w 25"/>
                <a:gd name="T5" fmla="*/ 9 h 21"/>
                <a:gd name="T6" fmla="*/ 23 w 25"/>
                <a:gd name="T7" fmla="*/ 6 h 21"/>
                <a:gd name="T8" fmla="*/ 14 w 25"/>
                <a:gd name="T9" fmla="*/ 2 h 21"/>
                <a:gd name="T10" fmla="*/ 7 w 25"/>
                <a:gd name="T11" fmla="*/ 2 h 21"/>
                <a:gd name="T12" fmla="*/ 10 w 25"/>
                <a:gd name="T13" fmla="*/ 1 h 21"/>
                <a:gd name="T14" fmla="*/ 2 w 25"/>
                <a:gd name="T15" fmla="*/ 4 h 21"/>
                <a:gd name="T16" fmla="*/ 0 w 25"/>
                <a:gd name="T17" fmla="*/ 10 h 21"/>
                <a:gd name="T18" fmla="*/ 2 w 25"/>
                <a:gd name="T19" fmla="*/ 14 h 21"/>
                <a:gd name="T20" fmla="*/ 3 w 25"/>
                <a:gd name="T21" fmla="*/ 16 h 21"/>
                <a:gd name="T22" fmla="*/ 3 w 25"/>
                <a:gd name="T23" fmla="*/ 19 h 21"/>
                <a:gd name="T24" fmla="*/ 7 w 25"/>
                <a:gd name="T25" fmla="*/ 20 h 21"/>
                <a:gd name="T26" fmla="*/ 9 w 25"/>
                <a:gd name="T27" fmla="*/ 15 h 21"/>
                <a:gd name="T28" fmla="*/ 12 w 25"/>
                <a:gd name="T29" fmla="*/ 14 h 2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25" h="21">
                  <a:moveTo>
                    <a:pt x="12" y="14"/>
                  </a:moveTo>
                  <a:cubicBezTo>
                    <a:pt x="16" y="13"/>
                    <a:pt x="18" y="15"/>
                    <a:pt x="19" y="12"/>
                  </a:cubicBezTo>
                  <a:cubicBezTo>
                    <a:pt x="20" y="11"/>
                    <a:pt x="20" y="10"/>
                    <a:pt x="21" y="9"/>
                  </a:cubicBezTo>
                  <a:cubicBezTo>
                    <a:pt x="21" y="7"/>
                    <a:pt x="23" y="7"/>
                    <a:pt x="23" y="6"/>
                  </a:cubicBezTo>
                  <a:cubicBezTo>
                    <a:pt x="25" y="0"/>
                    <a:pt x="17" y="2"/>
                    <a:pt x="14" y="2"/>
                  </a:cubicBezTo>
                  <a:cubicBezTo>
                    <a:pt x="11" y="3"/>
                    <a:pt x="10" y="2"/>
                    <a:pt x="7" y="2"/>
                  </a:cubicBezTo>
                  <a:cubicBezTo>
                    <a:pt x="10" y="1"/>
                    <a:pt x="10" y="1"/>
                    <a:pt x="10" y="1"/>
                  </a:cubicBezTo>
                  <a:cubicBezTo>
                    <a:pt x="7" y="2"/>
                    <a:pt x="4" y="1"/>
                    <a:pt x="2" y="4"/>
                  </a:cubicBezTo>
                  <a:cubicBezTo>
                    <a:pt x="0" y="6"/>
                    <a:pt x="0" y="8"/>
                    <a:pt x="0" y="10"/>
                  </a:cubicBezTo>
                  <a:cubicBezTo>
                    <a:pt x="1" y="12"/>
                    <a:pt x="1" y="13"/>
                    <a:pt x="2" y="14"/>
                  </a:cubicBezTo>
                  <a:cubicBezTo>
                    <a:pt x="2" y="15"/>
                    <a:pt x="3" y="15"/>
                    <a:pt x="3" y="16"/>
                  </a:cubicBezTo>
                  <a:cubicBezTo>
                    <a:pt x="3" y="16"/>
                    <a:pt x="3" y="18"/>
                    <a:pt x="3" y="19"/>
                  </a:cubicBezTo>
                  <a:cubicBezTo>
                    <a:pt x="4" y="20"/>
                    <a:pt x="5" y="21"/>
                    <a:pt x="7" y="20"/>
                  </a:cubicBezTo>
                  <a:cubicBezTo>
                    <a:pt x="9" y="18"/>
                    <a:pt x="8" y="16"/>
                    <a:pt x="9" y="15"/>
                  </a:cubicBezTo>
                  <a:cubicBezTo>
                    <a:pt x="10" y="14"/>
                    <a:pt x="11" y="14"/>
                    <a:pt x="12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1" name="Freeform 61"/>
            <p:cNvSpPr>
              <a:spLocks/>
            </p:cNvSpPr>
            <p:nvPr/>
          </p:nvSpPr>
          <p:spPr bwMode="auto">
            <a:xfrm>
              <a:off x="457200" y="1492251"/>
              <a:ext cx="495300" cy="365125"/>
            </a:xfrm>
            <a:custGeom>
              <a:avLst/>
              <a:gdLst>
                <a:gd name="T0" fmla="*/ 103 w 132"/>
                <a:gd name="T1" fmla="*/ 35 h 97"/>
                <a:gd name="T2" fmla="*/ 95 w 132"/>
                <a:gd name="T3" fmla="*/ 30 h 97"/>
                <a:gd name="T4" fmla="*/ 90 w 132"/>
                <a:gd name="T5" fmla="*/ 26 h 97"/>
                <a:gd name="T6" fmla="*/ 85 w 132"/>
                <a:gd name="T7" fmla="*/ 24 h 97"/>
                <a:gd name="T8" fmla="*/ 71 w 132"/>
                <a:gd name="T9" fmla="*/ 20 h 97"/>
                <a:gd name="T10" fmla="*/ 64 w 132"/>
                <a:gd name="T11" fmla="*/ 14 h 97"/>
                <a:gd name="T12" fmla="*/ 52 w 132"/>
                <a:gd name="T13" fmla="*/ 18 h 97"/>
                <a:gd name="T14" fmla="*/ 46 w 132"/>
                <a:gd name="T15" fmla="*/ 9 h 97"/>
                <a:gd name="T16" fmla="*/ 29 w 132"/>
                <a:gd name="T17" fmla="*/ 3 h 97"/>
                <a:gd name="T18" fmla="*/ 24 w 132"/>
                <a:gd name="T19" fmla="*/ 9 h 97"/>
                <a:gd name="T20" fmla="*/ 22 w 132"/>
                <a:gd name="T21" fmla="*/ 26 h 97"/>
                <a:gd name="T22" fmla="*/ 15 w 132"/>
                <a:gd name="T23" fmla="*/ 15 h 97"/>
                <a:gd name="T24" fmla="*/ 13 w 132"/>
                <a:gd name="T25" fmla="*/ 10 h 97"/>
                <a:gd name="T26" fmla="*/ 17 w 132"/>
                <a:gd name="T27" fmla="*/ 1 h 97"/>
                <a:gd name="T28" fmla="*/ 2 w 132"/>
                <a:gd name="T29" fmla="*/ 9 h 97"/>
                <a:gd name="T30" fmla="*/ 0 w 132"/>
                <a:gd name="T31" fmla="*/ 18 h 97"/>
                <a:gd name="T32" fmla="*/ 11 w 132"/>
                <a:gd name="T33" fmla="*/ 28 h 97"/>
                <a:gd name="T34" fmla="*/ 17 w 132"/>
                <a:gd name="T35" fmla="*/ 32 h 97"/>
                <a:gd name="T36" fmla="*/ 28 w 132"/>
                <a:gd name="T37" fmla="*/ 35 h 97"/>
                <a:gd name="T38" fmla="*/ 39 w 132"/>
                <a:gd name="T39" fmla="*/ 33 h 97"/>
                <a:gd name="T40" fmla="*/ 48 w 132"/>
                <a:gd name="T41" fmla="*/ 29 h 97"/>
                <a:gd name="T42" fmla="*/ 56 w 132"/>
                <a:gd name="T43" fmla="*/ 34 h 97"/>
                <a:gd name="T44" fmla="*/ 63 w 132"/>
                <a:gd name="T45" fmla="*/ 39 h 97"/>
                <a:gd name="T46" fmla="*/ 72 w 132"/>
                <a:gd name="T47" fmla="*/ 44 h 97"/>
                <a:gd name="T48" fmla="*/ 77 w 132"/>
                <a:gd name="T49" fmla="*/ 49 h 97"/>
                <a:gd name="T50" fmla="*/ 83 w 132"/>
                <a:gd name="T51" fmla="*/ 55 h 97"/>
                <a:gd name="T52" fmla="*/ 74 w 132"/>
                <a:gd name="T53" fmla="*/ 65 h 97"/>
                <a:gd name="T54" fmla="*/ 68 w 132"/>
                <a:gd name="T55" fmla="*/ 70 h 97"/>
                <a:gd name="T56" fmla="*/ 56 w 132"/>
                <a:gd name="T57" fmla="*/ 73 h 97"/>
                <a:gd name="T58" fmla="*/ 75 w 132"/>
                <a:gd name="T59" fmla="*/ 76 h 97"/>
                <a:gd name="T60" fmla="*/ 84 w 132"/>
                <a:gd name="T61" fmla="*/ 84 h 97"/>
                <a:gd name="T62" fmla="*/ 91 w 132"/>
                <a:gd name="T63" fmla="*/ 86 h 97"/>
                <a:gd name="T64" fmla="*/ 103 w 132"/>
                <a:gd name="T65" fmla="*/ 94 h 97"/>
                <a:gd name="T66" fmla="*/ 113 w 132"/>
                <a:gd name="T67" fmla="*/ 96 h 97"/>
                <a:gd name="T68" fmla="*/ 101 w 132"/>
                <a:gd name="T69" fmla="*/ 84 h 97"/>
                <a:gd name="T70" fmla="*/ 109 w 132"/>
                <a:gd name="T71" fmla="*/ 83 h 97"/>
                <a:gd name="T72" fmla="*/ 117 w 132"/>
                <a:gd name="T73" fmla="*/ 88 h 97"/>
                <a:gd name="T74" fmla="*/ 114 w 132"/>
                <a:gd name="T75" fmla="*/ 78 h 97"/>
                <a:gd name="T76" fmla="*/ 104 w 132"/>
                <a:gd name="T77" fmla="*/ 68 h 97"/>
                <a:gd name="T78" fmla="*/ 116 w 132"/>
                <a:gd name="T79" fmla="*/ 68 h 97"/>
                <a:gd name="T80" fmla="*/ 124 w 132"/>
                <a:gd name="T81" fmla="*/ 71 h 97"/>
                <a:gd name="T82" fmla="*/ 132 w 132"/>
                <a:gd name="T83" fmla="*/ 62 h 97"/>
                <a:gd name="T84" fmla="*/ 127 w 132"/>
                <a:gd name="T85" fmla="*/ 56 h 97"/>
                <a:gd name="T86" fmla="*/ 121 w 132"/>
                <a:gd name="T87" fmla="*/ 52 h 97"/>
                <a:gd name="T88" fmla="*/ 113 w 132"/>
                <a:gd name="T89" fmla="*/ 52 h 97"/>
                <a:gd name="T90" fmla="*/ 104 w 132"/>
                <a:gd name="T91" fmla="*/ 46 h 9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</a:cxnLst>
              <a:rect l="0" t="0" r="r" b="b"/>
              <a:pathLst>
                <a:path w="132" h="97">
                  <a:moveTo>
                    <a:pt x="106" y="42"/>
                  </a:moveTo>
                  <a:cubicBezTo>
                    <a:pt x="109" y="40"/>
                    <a:pt x="106" y="35"/>
                    <a:pt x="103" y="35"/>
                  </a:cubicBezTo>
                  <a:cubicBezTo>
                    <a:pt x="103" y="32"/>
                    <a:pt x="102" y="30"/>
                    <a:pt x="99" y="30"/>
                  </a:cubicBezTo>
                  <a:cubicBezTo>
                    <a:pt x="98" y="30"/>
                    <a:pt x="96" y="30"/>
                    <a:pt x="95" y="30"/>
                  </a:cubicBezTo>
                  <a:cubicBezTo>
                    <a:pt x="94" y="30"/>
                    <a:pt x="93" y="28"/>
                    <a:pt x="93" y="27"/>
                  </a:cubicBezTo>
                  <a:cubicBezTo>
                    <a:pt x="92" y="27"/>
                    <a:pt x="91" y="27"/>
                    <a:pt x="90" y="26"/>
                  </a:cubicBezTo>
                  <a:cubicBezTo>
                    <a:pt x="90" y="26"/>
                    <a:pt x="89" y="25"/>
                    <a:pt x="88" y="25"/>
                  </a:cubicBezTo>
                  <a:cubicBezTo>
                    <a:pt x="86" y="24"/>
                    <a:pt x="86" y="25"/>
                    <a:pt x="85" y="24"/>
                  </a:cubicBezTo>
                  <a:cubicBezTo>
                    <a:pt x="82" y="24"/>
                    <a:pt x="82" y="23"/>
                    <a:pt x="79" y="23"/>
                  </a:cubicBezTo>
                  <a:cubicBezTo>
                    <a:pt x="76" y="23"/>
                    <a:pt x="72" y="23"/>
                    <a:pt x="71" y="20"/>
                  </a:cubicBezTo>
                  <a:cubicBezTo>
                    <a:pt x="71" y="19"/>
                    <a:pt x="72" y="17"/>
                    <a:pt x="71" y="16"/>
                  </a:cubicBezTo>
                  <a:cubicBezTo>
                    <a:pt x="70" y="14"/>
                    <a:pt x="66" y="14"/>
                    <a:pt x="64" y="14"/>
                  </a:cubicBezTo>
                  <a:cubicBezTo>
                    <a:pt x="62" y="13"/>
                    <a:pt x="59" y="12"/>
                    <a:pt x="57" y="11"/>
                  </a:cubicBezTo>
                  <a:cubicBezTo>
                    <a:pt x="56" y="13"/>
                    <a:pt x="54" y="18"/>
                    <a:pt x="52" y="18"/>
                  </a:cubicBezTo>
                  <a:cubicBezTo>
                    <a:pt x="50" y="20"/>
                    <a:pt x="50" y="14"/>
                    <a:pt x="47" y="17"/>
                  </a:cubicBezTo>
                  <a:cubicBezTo>
                    <a:pt x="44" y="15"/>
                    <a:pt x="46" y="12"/>
                    <a:pt x="46" y="9"/>
                  </a:cubicBezTo>
                  <a:cubicBezTo>
                    <a:pt x="43" y="9"/>
                    <a:pt x="44" y="5"/>
                    <a:pt x="41" y="3"/>
                  </a:cubicBezTo>
                  <a:cubicBezTo>
                    <a:pt x="38" y="2"/>
                    <a:pt x="32" y="1"/>
                    <a:pt x="29" y="3"/>
                  </a:cubicBezTo>
                  <a:cubicBezTo>
                    <a:pt x="27" y="4"/>
                    <a:pt x="25" y="5"/>
                    <a:pt x="24" y="7"/>
                  </a:cubicBezTo>
                  <a:cubicBezTo>
                    <a:pt x="24" y="7"/>
                    <a:pt x="24" y="8"/>
                    <a:pt x="24" y="9"/>
                  </a:cubicBezTo>
                  <a:cubicBezTo>
                    <a:pt x="23" y="10"/>
                    <a:pt x="22" y="10"/>
                    <a:pt x="21" y="12"/>
                  </a:cubicBezTo>
                  <a:cubicBezTo>
                    <a:pt x="18" y="16"/>
                    <a:pt x="24" y="22"/>
                    <a:pt x="22" y="26"/>
                  </a:cubicBezTo>
                  <a:cubicBezTo>
                    <a:pt x="20" y="30"/>
                    <a:pt x="16" y="21"/>
                    <a:pt x="16" y="19"/>
                  </a:cubicBezTo>
                  <a:cubicBezTo>
                    <a:pt x="16" y="18"/>
                    <a:pt x="16" y="16"/>
                    <a:pt x="15" y="15"/>
                  </a:cubicBezTo>
                  <a:cubicBezTo>
                    <a:pt x="15" y="15"/>
                    <a:pt x="14" y="15"/>
                    <a:pt x="14" y="15"/>
                  </a:cubicBezTo>
                  <a:cubicBezTo>
                    <a:pt x="13" y="13"/>
                    <a:pt x="12" y="12"/>
                    <a:pt x="13" y="10"/>
                  </a:cubicBezTo>
                  <a:cubicBezTo>
                    <a:pt x="15" y="7"/>
                    <a:pt x="18" y="8"/>
                    <a:pt x="19" y="5"/>
                  </a:cubicBezTo>
                  <a:cubicBezTo>
                    <a:pt x="19" y="3"/>
                    <a:pt x="19" y="1"/>
                    <a:pt x="17" y="1"/>
                  </a:cubicBezTo>
                  <a:cubicBezTo>
                    <a:pt x="17" y="1"/>
                    <a:pt x="17" y="1"/>
                    <a:pt x="17" y="1"/>
                  </a:cubicBezTo>
                  <a:cubicBezTo>
                    <a:pt x="11" y="0"/>
                    <a:pt x="4" y="3"/>
                    <a:pt x="2" y="9"/>
                  </a:cubicBezTo>
                  <a:cubicBezTo>
                    <a:pt x="1" y="10"/>
                    <a:pt x="2" y="12"/>
                    <a:pt x="1" y="13"/>
                  </a:cubicBezTo>
                  <a:cubicBezTo>
                    <a:pt x="1" y="15"/>
                    <a:pt x="0" y="16"/>
                    <a:pt x="0" y="18"/>
                  </a:cubicBezTo>
                  <a:cubicBezTo>
                    <a:pt x="0" y="21"/>
                    <a:pt x="2" y="22"/>
                    <a:pt x="2" y="25"/>
                  </a:cubicBezTo>
                  <a:cubicBezTo>
                    <a:pt x="5" y="25"/>
                    <a:pt x="10" y="24"/>
                    <a:pt x="11" y="28"/>
                  </a:cubicBezTo>
                  <a:cubicBezTo>
                    <a:pt x="9" y="28"/>
                    <a:pt x="8" y="29"/>
                    <a:pt x="9" y="30"/>
                  </a:cubicBezTo>
                  <a:cubicBezTo>
                    <a:pt x="10" y="32"/>
                    <a:pt x="15" y="32"/>
                    <a:pt x="17" y="32"/>
                  </a:cubicBezTo>
                  <a:cubicBezTo>
                    <a:pt x="19" y="33"/>
                    <a:pt x="23" y="32"/>
                    <a:pt x="25" y="33"/>
                  </a:cubicBezTo>
                  <a:cubicBezTo>
                    <a:pt x="26" y="33"/>
                    <a:pt x="26" y="34"/>
                    <a:pt x="28" y="35"/>
                  </a:cubicBezTo>
                  <a:cubicBezTo>
                    <a:pt x="29" y="35"/>
                    <a:pt x="31" y="35"/>
                    <a:pt x="32" y="35"/>
                  </a:cubicBezTo>
                  <a:cubicBezTo>
                    <a:pt x="35" y="34"/>
                    <a:pt x="36" y="34"/>
                    <a:pt x="39" y="33"/>
                  </a:cubicBezTo>
                  <a:cubicBezTo>
                    <a:pt x="41" y="33"/>
                    <a:pt x="43" y="34"/>
                    <a:pt x="45" y="35"/>
                  </a:cubicBezTo>
                  <a:cubicBezTo>
                    <a:pt x="53" y="36"/>
                    <a:pt x="44" y="30"/>
                    <a:pt x="48" y="29"/>
                  </a:cubicBezTo>
                  <a:cubicBezTo>
                    <a:pt x="49" y="28"/>
                    <a:pt x="55" y="30"/>
                    <a:pt x="55" y="30"/>
                  </a:cubicBezTo>
                  <a:cubicBezTo>
                    <a:pt x="56" y="31"/>
                    <a:pt x="55" y="33"/>
                    <a:pt x="56" y="34"/>
                  </a:cubicBezTo>
                  <a:cubicBezTo>
                    <a:pt x="57" y="35"/>
                    <a:pt x="59" y="33"/>
                    <a:pt x="60" y="34"/>
                  </a:cubicBezTo>
                  <a:cubicBezTo>
                    <a:pt x="62" y="35"/>
                    <a:pt x="61" y="37"/>
                    <a:pt x="63" y="39"/>
                  </a:cubicBezTo>
                  <a:cubicBezTo>
                    <a:pt x="65" y="40"/>
                    <a:pt x="67" y="40"/>
                    <a:pt x="69" y="41"/>
                  </a:cubicBezTo>
                  <a:cubicBezTo>
                    <a:pt x="71" y="42"/>
                    <a:pt x="71" y="42"/>
                    <a:pt x="72" y="44"/>
                  </a:cubicBezTo>
                  <a:cubicBezTo>
                    <a:pt x="73" y="46"/>
                    <a:pt x="73" y="45"/>
                    <a:pt x="76" y="46"/>
                  </a:cubicBezTo>
                  <a:cubicBezTo>
                    <a:pt x="77" y="47"/>
                    <a:pt x="76" y="48"/>
                    <a:pt x="77" y="49"/>
                  </a:cubicBezTo>
                  <a:cubicBezTo>
                    <a:pt x="78" y="50"/>
                    <a:pt x="78" y="50"/>
                    <a:pt x="79" y="51"/>
                  </a:cubicBezTo>
                  <a:cubicBezTo>
                    <a:pt x="81" y="52"/>
                    <a:pt x="82" y="53"/>
                    <a:pt x="83" y="55"/>
                  </a:cubicBezTo>
                  <a:cubicBezTo>
                    <a:pt x="83" y="56"/>
                    <a:pt x="83" y="57"/>
                    <a:pt x="83" y="57"/>
                  </a:cubicBezTo>
                  <a:cubicBezTo>
                    <a:pt x="79" y="58"/>
                    <a:pt x="72" y="61"/>
                    <a:pt x="74" y="65"/>
                  </a:cubicBezTo>
                  <a:cubicBezTo>
                    <a:pt x="75" y="66"/>
                    <a:pt x="79" y="67"/>
                    <a:pt x="77" y="69"/>
                  </a:cubicBezTo>
                  <a:cubicBezTo>
                    <a:pt x="76" y="71"/>
                    <a:pt x="70" y="70"/>
                    <a:pt x="68" y="70"/>
                  </a:cubicBezTo>
                  <a:cubicBezTo>
                    <a:pt x="65" y="70"/>
                    <a:pt x="64" y="71"/>
                    <a:pt x="61" y="72"/>
                  </a:cubicBezTo>
                  <a:cubicBezTo>
                    <a:pt x="58" y="72"/>
                    <a:pt x="57" y="70"/>
                    <a:pt x="56" y="73"/>
                  </a:cubicBezTo>
                  <a:cubicBezTo>
                    <a:pt x="55" y="76"/>
                    <a:pt x="56" y="78"/>
                    <a:pt x="57" y="80"/>
                  </a:cubicBezTo>
                  <a:cubicBezTo>
                    <a:pt x="63" y="83"/>
                    <a:pt x="70" y="76"/>
                    <a:pt x="75" y="76"/>
                  </a:cubicBezTo>
                  <a:cubicBezTo>
                    <a:pt x="75" y="77"/>
                    <a:pt x="80" y="79"/>
                    <a:pt x="81" y="81"/>
                  </a:cubicBezTo>
                  <a:cubicBezTo>
                    <a:pt x="82" y="82"/>
                    <a:pt x="83" y="84"/>
                    <a:pt x="84" y="84"/>
                  </a:cubicBezTo>
                  <a:cubicBezTo>
                    <a:pt x="85" y="85"/>
                    <a:pt x="87" y="84"/>
                    <a:pt x="88" y="84"/>
                  </a:cubicBezTo>
                  <a:cubicBezTo>
                    <a:pt x="89" y="85"/>
                    <a:pt x="90" y="85"/>
                    <a:pt x="91" y="86"/>
                  </a:cubicBezTo>
                  <a:cubicBezTo>
                    <a:pt x="93" y="86"/>
                    <a:pt x="97" y="85"/>
                    <a:pt x="99" y="86"/>
                  </a:cubicBezTo>
                  <a:cubicBezTo>
                    <a:pt x="102" y="88"/>
                    <a:pt x="100" y="92"/>
                    <a:pt x="103" y="94"/>
                  </a:cubicBezTo>
                  <a:cubicBezTo>
                    <a:pt x="104" y="94"/>
                    <a:pt x="106" y="95"/>
                    <a:pt x="108" y="96"/>
                  </a:cubicBezTo>
                  <a:cubicBezTo>
                    <a:pt x="109" y="96"/>
                    <a:pt x="111" y="97"/>
                    <a:pt x="113" y="96"/>
                  </a:cubicBezTo>
                  <a:cubicBezTo>
                    <a:pt x="117" y="92"/>
                    <a:pt x="108" y="90"/>
                    <a:pt x="107" y="89"/>
                  </a:cubicBezTo>
                  <a:cubicBezTo>
                    <a:pt x="104" y="86"/>
                    <a:pt x="106" y="85"/>
                    <a:pt x="101" y="84"/>
                  </a:cubicBezTo>
                  <a:cubicBezTo>
                    <a:pt x="101" y="84"/>
                    <a:pt x="101" y="83"/>
                    <a:pt x="101" y="83"/>
                  </a:cubicBezTo>
                  <a:cubicBezTo>
                    <a:pt x="104" y="83"/>
                    <a:pt x="107" y="82"/>
                    <a:pt x="109" y="83"/>
                  </a:cubicBezTo>
                  <a:cubicBezTo>
                    <a:pt x="110" y="84"/>
                    <a:pt x="111" y="86"/>
                    <a:pt x="112" y="87"/>
                  </a:cubicBezTo>
                  <a:cubicBezTo>
                    <a:pt x="113" y="87"/>
                    <a:pt x="116" y="88"/>
                    <a:pt x="117" y="88"/>
                  </a:cubicBezTo>
                  <a:cubicBezTo>
                    <a:pt x="121" y="88"/>
                    <a:pt x="122" y="84"/>
                    <a:pt x="120" y="81"/>
                  </a:cubicBezTo>
                  <a:cubicBezTo>
                    <a:pt x="118" y="78"/>
                    <a:pt x="116" y="79"/>
                    <a:pt x="114" y="78"/>
                  </a:cubicBezTo>
                  <a:cubicBezTo>
                    <a:pt x="111" y="76"/>
                    <a:pt x="112" y="75"/>
                    <a:pt x="110" y="73"/>
                  </a:cubicBezTo>
                  <a:cubicBezTo>
                    <a:pt x="109" y="71"/>
                    <a:pt x="106" y="71"/>
                    <a:pt x="104" y="68"/>
                  </a:cubicBezTo>
                  <a:cubicBezTo>
                    <a:pt x="102" y="63"/>
                    <a:pt x="107" y="63"/>
                    <a:pt x="111" y="64"/>
                  </a:cubicBezTo>
                  <a:cubicBezTo>
                    <a:pt x="113" y="65"/>
                    <a:pt x="114" y="67"/>
                    <a:pt x="116" y="68"/>
                  </a:cubicBezTo>
                  <a:cubicBezTo>
                    <a:pt x="117" y="68"/>
                    <a:pt x="118" y="68"/>
                    <a:pt x="119" y="68"/>
                  </a:cubicBezTo>
                  <a:cubicBezTo>
                    <a:pt x="121" y="69"/>
                    <a:pt x="121" y="71"/>
                    <a:pt x="124" y="71"/>
                  </a:cubicBezTo>
                  <a:cubicBezTo>
                    <a:pt x="124" y="72"/>
                    <a:pt x="124" y="72"/>
                    <a:pt x="124" y="72"/>
                  </a:cubicBezTo>
                  <a:cubicBezTo>
                    <a:pt x="128" y="74"/>
                    <a:pt x="132" y="66"/>
                    <a:pt x="132" y="62"/>
                  </a:cubicBezTo>
                  <a:cubicBezTo>
                    <a:pt x="132" y="59"/>
                    <a:pt x="131" y="61"/>
                    <a:pt x="129" y="59"/>
                  </a:cubicBezTo>
                  <a:cubicBezTo>
                    <a:pt x="128" y="58"/>
                    <a:pt x="128" y="56"/>
                    <a:pt x="127" y="56"/>
                  </a:cubicBezTo>
                  <a:cubicBezTo>
                    <a:pt x="126" y="55"/>
                    <a:pt x="125" y="55"/>
                    <a:pt x="124" y="55"/>
                  </a:cubicBezTo>
                  <a:cubicBezTo>
                    <a:pt x="123" y="54"/>
                    <a:pt x="122" y="53"/>
                    <a:pt x="121" y="52"/>
                  </a:cubicBezTo>
                  <a:cubicBezTo>
                    <a:pt x="119" y="51"/>
                    <a:pt x="118" y="51"/>
                    <a:pt x="116" y="51"/>
                  </a:cubicBezTo>
                  <a:cubicBezTo>
                    <a:pt x="115" y="51"/>
                    <a:pt x="114" y="52"/>
                    <a:pt x="113" y="52"/>
                  </a:cubicBezTo>
                  <a:cubicBezTo>
                    <a:pt x="111" y="51"/>
                    <a:pt x="110" y="49"/>
                    <a:pt x="109" y="48"/>
                  </a:cubicBezTo>
                  <a:cubicBezTo>
                    <a:pt x="108" y="47"/>
                    <a:pt x="106" y="47"/>
                    <a:pt x="104" y="46"/>
                  </a:cubicBezTo>
                  <a:cubicBezTo>
                    <a:pt x="100" y="44"/>
                    <a:pt x="104" y="44"/>
                    <a:pt x="106" y="4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2" name="Freeform 62"/>
            <p:cNvSpPr>
              <a:spLocks/>
            </p:cNvSpPr>
            <p:nvPr/>
          </p:nvSpPr>
          <p:spPr bwMode="auto">
            <a:xfrm>
              <a:off x="681038" y="1668463"/>
              <a:ext cx="46038" cy="38100"/>
            </a:xfrm>
            <a:custGeom>
              <a:avLst/>
              <a:gdLst>
                <a:gd name="T0" fmla="*/ 1 w 12"/>
                <a:gd name="T1" fmla="*/ 6 h 10"/>
                <a:gd name="T2" fmla="*/ 7 w 12"/>
                <a:gd name="T3" fmla="*/ 9 h 10"/>
                <a:gd name="T4" fmla="*/ 5 w 12"/>
                <a:gd name="T5" fmla="*/ 0 h 10"/>
                <a:gd name="T6" fmla="*/ 5 w 12"/>
                <a:gd name="T7" fmla="*/ 0 h 10"/>
                <a:gd name="T8" fmla="*/ 1 w 12"/>
                <a:gd name="T9" fmla="*/ 6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2" h="10">
                  <a:moveTo>
                    <a:pt x="1" y="6"/>
                  </a:moveTo>
                  <a:cubicBezTo>
                    <a:pt x="0" y="9"/>
                    <a:pt x="4" y="10"/>
                    <a:pt x="7" y="9"/>
                  </a:cubicBezTo>
                  <a:cubicBezTo>
                    <a:pt x="12" y="7"/>
                    <a:pt x="8" y="2"/>
                    <a:pt x="5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4" y="1"/>
                    <a:pt x="1" y="4"/>
                    <a:pt x="1" y="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3" name="Freeform 63"/>
            <p:cNvSpPr>
              <a:spLocks/>
            </p:cNvSpPr>
            <p:nvPr/>
          </p:nvSpPr>
          <p:spPr bwMode="auto">
            <a:xfrm>
              <a:off x="501650" y="1744663"/>
              <a:ext cx="120650" cy="71438"/>
            </a:xfrm>
            <a:custGeom>
              <a:avLst/>
              <a:gdLst>
                <a:gd name="T0" fmla="*/ 0 w 32"/>
                <a:gd name="T1" fmla="*/ 17 h 19"/>
                <a:gd name="T2" fmla="*/ 7 w 32"/>
                <a:gd name="T3" fmla="*/ 17 h 19"/>
                <a:gd name="T4" fmla="*/ 12 w 32"/>
                <a:gd name="T5" fmla="*/ 19 h 19"/>
                <a:gd name="T6" fmla="*/ 21 w 32"/>
                <a:gd name="T7" fmla="*/ 14 h 19"/>
                <a:gd name="T8" fmla="*/ 26 w 32"/>
                <a:gd name="T9" fmla="*/ 17 h 19"/>
                <a:gd name="T10" fmla="*/ 29 w 32"/>
                <a:gd name="T11" fmla="*/ 18 h 19"/>
                <a:gd name="T12" fmla="*/ 31 w 32"/>
                <a:gd name="T13" fmla="*/ 14 h 19"/>
                <a:gd name="T14" fmla="*/ 23 w 32"/>
                <a:gd name="T15" fmla="*/ 9 h 19"/>
                <a:gd name="T16" fmla="*/ 18 w 32"/>
                <a:gd name="T17" fmla="*/ 4 h 19"/>
                <a:gd name="T18" fmla="*/ 11 w 32"/>
                <a:gd name="T19" fmla="*/ 3 h 19"/>
                <a:gd name="T20" fmla="*/ 10 w 32"/>
                <a:gd name="T21" fmla="*/ 3 h 19"/>
                <a:gd name="T22" fmla="*/ 6 w 32"/>
                <a:gd name="T23" fmla="*/ 1 h 19"/>
                <a:gd name="T24" fmla="*/ 5 w 32"/>
                <a:gd name="T25" fmla="*/ 8 h 19"/>
                <a:gd name="T26" fmla="*/ 2 w 32"/>
                <a:gd name="T27" fmla="*/ 11 h 19"/>
                <a:gd name="T28" fmla="*/ 2 w 32"/>
                <a:gd name="T29" fmla="*/ 13 h 19"/>
                <a:gd name="T30" fmla="*/ 0 w 32"/>
                <a:gd name="T31" fmla="*/ 17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</a:cxnLst>
              <a:rect l="0" t="0" r="r" b="b"/>
              <a:pathLst>
                <a:path w="32" h="19">
                  <a:moveTo>
                    <a:pt x="0" y="17"/>
                  </a:moveTo>
                  <a:cubicBezTo>
                    <a:pt x="1" y="18"/>
                    <a:pt x="6" y="17"/>
                    <a:pt x="7" y="17"/>
                  </a:cubicBezTo>
                  <a:cubicBezTo>
                    <a:pt x="9" y="18"/>
                    <a:pt x="10" y="19"/>
                    <a:pt x="12" y="19"/>
                  </a:cubicBezTo>
                  <a:cubicBezTo>
                    <a:pt x="16" y="18"/>
                    <a:pt x="17" y="12"/>
                    <a:pt x="21" y="14"/>
                  </a:cubicBezTo>
                  <a:cubicBezTo>
                    <a:pt x="23" y="15"/>
                    <a:pt x="23" y="17"/>
                    <a:pt x="26" y="17"/>
                  </a:cubicBezTo>
                  <a:cubicBezTo>
                    <a:pt x="26" y="17"/>
                    <a:pt x="30" y="18"/>
                    <a:pt x="29" y="18"/>
                  </a:cubicBezTo>
                  <a:cubicBezTo>
                    <a:pt x="31" y="17"/>
                    <a:pt x="32" y="16"/>
                    <a:pt x="31" y="14"/>
                  </a:cubicBezTo>
                  <a:cubicBezTo>
                    <a:pt x="30" y="11"/>
                    <a:pt x="26" y="11"/>
                    <a:pt x="23" y="9"/>
                  </a:cubicBezTo>
                  <a:cubicBezTo>
                    <a:pt x="21" y="8"/>
                    <a:pt x="21" y="5"/>
                    <a:pt x="18" y="4"/>
                  </a:cubicBezTo>
                  <a:cubicBezTo>
                    <a:pt x="16" y="3"/>
                    <a:pt x="13" y="5"/>
                    <a:pt x="11" y="3"/>
                  </a:cubicBezTo>
                  <a:cubicBezTo>
                    <a:pt x="10" y="3"/>
                    <a:pt x="10" y="3"/>
                    <a:pt x="10" y="3"/>
                  </a:cubicBezTo>
                  <a:cubicBezTo>
                    <a:pt x="11" y="0"/>
                    <a:pt x="8" y="0"/>
                    <a:pt x="6" y="1"/>
                  </a:cubicBezTo>
                  <a:cubicBezTo>
                    <a:pt x="5" y="3"/>
                    <a:pt x="6" y="6"/>
                    <a:pt x="5" y="8"/>
                  </a:cubicBezTo>
                  <a:cubicBezTo>
                    <a:pt x="4" y="9"/>
                    <a:pt x="2" y="10"/>
                    <a:pt x="2" y="11"/>
                  </a:cubicBezTo>
                  <a:cubicBezTo>
                    <a:pt x="1" y="12"/>
                    <a:pt x="2" y="13"/>
                    <a:pt x="2" y="13"/>
                  </a:cubicBezTo>
                  <a:cubicBezTo>
                    <a:pt x="1" y="14"/>
                    <a:pt x="0" y="15"/>
                    <a:pt x="0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4" name="Freeform 64"/>
            <p:cNvSpPr>
              <a:spLocks/>
            </p:cNvSpPr>
            <p:nvPr/>
          </p:nvSpPr>
          <p:spPr bwMode="auto">
            <a:xfrm>
              <a:off x="-46038" y="1376363"/>
              <a:ext cx="217488" cy="101600"/>
            </a:xfrm>
            <a:custGeom>
              <a:avLst/>
              <a:gdLst>
                <a:gd name="T0" fmla="*/ 0 w 58"/>
                <a:gd name="T1" fmla="*/ 16 h 27"/>
                <a:gd name="T2" fmla="*/ 2 w 58"/>
                <a:gd name="T3" fmla="*/ 16 h 27"/>
                <a:gd name="T4" fmla="*/ 7 w 58"/>
                <a:gd name="T5" fmla="*/ 20 h 27"/>
                <a:gd name="T6" fmla="*/ 15 w 58"/>
                <a:gd name="T7" fmla="*/ 18 h 27"/>
                <a:gd name="T8" fmla="*/ 26 w 58"/>
                <a:gd name="T9" fmla="*/ 17 h 27"/>
                <a:gd name="T10" fmla="*/ 24 w 58"/>
                <a:gd name="T11" fmla="*/ 20 h 27"/>
                <a:gd name="T12" fmla="*/ 18 w 58"/>
                <a:gd name="T13" fmla="*/ 22 h 27"/>
                <a:gd name="T14" fmla="*/ 26 w 58"/>
                <a:gd name="T15" fmla="*/ 27 h 27"/>
                <a:gd name="T16" fmla="*/ 32 w 58"/>
                <a:gd name="T17" fmla="*/ 24 h 27"/>
                <a:gd name="T18" fmla="*/ 38 w 58"/>
                <a:gd name="T19" fmla="*/ 22 h 27"/>
                <a:gd name="T20" fmla="*/ 44 w 58"/>
                <a:gd name="T21" fmla="*/ 20 h 27"/>
                <a:gd name="T22" fmla="*/ 51 w 58"/>
                <a:gd name="T23" fmla="*/ 20 h 27"/>
                <a:gd name="T24" fmla="*/ 57 w 58"/>
                <a:gd name="T25" fmla="*/ 12 h 27"/>
                <a:gd name="T26" fmla="*/ 57 w 58"/>
                <a:gd name="T27" fmla="*/ 12 h 27"/>
                <a:gd name="T28" fmla="*/ 56 w 58"/>
                <a:gd name="T29" fmla="*/ 12 h 27"/>
                <a:gd name="T30" fmla="*/ 56 w 58"/>
                <a:gd name="T31" fmla="*/ 11 h 27"/>
                <a:gd name="T32" fmla="*/ 56 w 58"/>
                <a:gd name="T33" fmla="*/ 12 h 27"/>
                <a:gd name="T34" fmla="*/ 56 w 58"/>
                <a:gd name="T35" fmla="*/ 9 h 27"/>
                <a:gd name="T36" fmla="*/ 45 w 58"/>
                <a:gd name="T37" fmla="*/ 10 h 27"/>
                <a:gd name="T38" fmla="*/ 43 w 58"/>
                <a:gd name="T39" fmla="*/ 4 h 27"/>
                <a:gd name="T40" fmla="*/ 34 w 58"/>
                <a:gd name="T41" fmla="*/ 8 h 27"/>
                <a:gd name="T42" fmla="*/ 34 w 58"/>
                <a:gd name="T43" fmla="*/ 13 h 27"/>
                <a:gd name="T44" fmla="*/ 30 w 58"/>
                <a:gd name="T45" fmla="*/ 13 h 27"/>
                <a:gd name="T46" fmla="*/ 18 w 58"/>
                <a:gd name="T47" fmla="*/ 9 h 27"/>
                <a:gd name="T48" fmla="*/ 4 w 58"/>
                <a:gd name="T49" fmla="*/ 11 h 27"/>
                <a:gd name="T50" fmla="*/ 0 w 58"/>
                <a:gd name="T51" fmla="*/ 16 h 2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</a:cxnLst>
              <a:rect l="0" t="0" r="r" b="b"/>
              <a:pathLst>
                <a:path w="58" h="27">
                  <a:moveTo>
                    <a:pt x="0" y="16"/>
                  </a:moveTo>
                  <a:cubicBezTo>
                    <a:pt x="1" y="16"/>
                    <a:pt x="1" y="16"/>
                    <a:pt x="2" y="16"/>
                  </a:cubicBezTo>
                  <a:cubicBezTo>
                    <a:pt x="2" y="17"/>
                    <a:pt x="6" y="20"/>
                    <a:pt x="7" y="20"/>
                  </a:cubicBezTo>
                  <a:cubicBezTo>
                    <a:pt x="9" y="21"/>
                    <a:pt x="13" y="19"/>
                    <a:pt x="15" y="18"/>
                  </a:cubicBezTo>
                  <a:cubicBezTo>
                    <a:pt x="17" y="17"/>
                    <a:pt x="23" y="15"/>
                    <a:pt x="26" y="17"/>
                  </a:cubicBezTo>
                  <a:cubicBezTo>
                    <a:pt x="27" y="19"/>
                    <a:pt x="26" y="19"/>
                    <a:pt x="24" y="20"/>
                  </a:cubicBezTo>
                  <a:cubicBezTo>
                    <a:pt x="22" y="21"/>
                    <a:pt x="19" y="19"/>
                    <a:pt x="18" y="22"/>
                  </a:cubicBezTo>
                  <a:cubicBezTo>
                    <a:pt x="20" y="25"/>
                    <a:pt x="22" y="27"/>
                    <a:pt x="26" y="27"/>
                  </a:cubicBezTo>
                  <a:cubicBezTo>
                    <a:pt x="29" y="27"/>
                    <a:pt x="30" y="26"/>
                    <a:pt x="32" y="24"/>
                  </a:cubicBezTo>
                  <a:cubicBezTo>
                    <a:pt x="35" y="22"/>
                    <a:pt x="36" y="23"/>
                    <a:pt x="38" y="22"/>
                  </a:cubicBezTo>
                  <a:cubicBezTo>
                    <a:pt x="40" y="21"/>
                    <a:pt x="41" y="21"/>
                    <a:pt x="44" y="20"/>
                  </a:cubicBezTo>
                  <a:cubicBezTo>
                    <a:pt x="46" y="20"/>
                    <a:pt x="49" y="21"/>
                    <a:pt x="51" y="20"/>
                  </a:cubicBezTo>
                  <a:cubicBezTo>
                    <a:pt x="56" y="19"/>
                    <a:pt x="58" y="17"/>
                    <a:pt x="57" y="12"/>
                  </a:cubicBezTo>
                  <a:cubicBezTo>
                    <a:pt x="57" y="12"/>
                    <a:pt x="57" y="12"/>
                    <a:pt x="57" y="12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2"/>
                    <a:pt x="56" y="12"/>
                    <a:pt x="56" y="11"/>
                  </a:cubicBezTo>
                  <a:cubicBezTo>
                    <a:pt x="56" y="12"/>
                    <a:pt x="56" y="12"/>
                    <a:pt x="56" y="12"/>
                  </a:cubicBezTo>
                  <a:cubicBezTo>
                    <a:pt x="56" y="11"/>
                    <a:pt x="56" y="10"/>
                    <a:pt x="56" y="9"/>
                  </a:cubicBezTo>
                  <a:cubicBezTo>
                    <a:pt x="53" y="10"/>
                    <a:pt x="48" y="11"/>
                    <a:pt x="45" y="10"/>
                  </a:cubicBezTo>
                  <a:cubicBezTo>
                    <a:pt x="43" y="8"/>
                    <a:pt x="44" y="6"/>
                    <a:pt x="43" y="4"/>
                  </a:cubicBezTo>
                  <a:cubicBezTo>
                    <a:pt x="40" y="0"/>
                    <a:pt x="32" y="3"/>
                    <a:pt x="34" y="8"/>
                  </a:cubicBezTo>
                  <a:cubicBezTo>
                    <a:pt x="34" y="10"/>
                    <a:pt x="36" y="11"/>
                    <a:pt x="34" y="13"/>
                  </a:cubicBezTo>
                  <a:cubicBezTo>
                    <a:pt x="34" y="14"/>
                    <a:pt x="30" y="14"/>
                    <a:pt x="30" y="13"/>
                  </a:cubicBezTo>
                  <a:cubicBezTo>
                    <a:pt x="26" y="13"/>
                    <a:pt x="22" y="11"/>
                    <a:pt x="18" y="9"/>
                  </a:cubicBezTo>
                  <a:cubicBezTo>
                    <a:pt x="14" y="7"/>
                    <a:pt x="8" y="7"/>
                    <a:pt x="4" y="11"/>
                  </a:cubicBezTo>
                  <a:cubicBezTo>
                    <a:pt x="2" y="12"/>
                    <a:pt x="0" y="13"/>
                    <a:pt x="0" y="16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5" name="Freeform 65"/>
            <p:cNvSpPr>
              <a:spLocks/>
            </p:cNvSpPr>
            <p:nvPr/>
          </p:nvSpPr>
          <p:spPr bwMode="auto">
            <a:xfrm>
              <a:off x="163513" y="1420813"/>
              <a:ext cx="4763" cy="0"/>
            </a:xfrm>
            <a:custGeom>
              <a:avLst/>
              <a:gdLst>
                <a:gd name="T0" fmla="*/ 1 w 1"/>
                <a:gd name="T1" fmla="*/ 1 w 1"/>
                <a:gd name="T2" fmla="*/ 0 w 1"/>
                <a:gd name="T3" fmla="*/ 0 w 1"/>
                <a:gd name="T4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  <a:cxn ang="0">
                  <a:pos x="T4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1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6" name="Freeform 66"/>
            <p:cNvSpPr>
              <a:spLocks/>
            </p:cNvSpPr>
            <p:nvPr/>
          </p:nvSpPr>
          <p:spPr bwMode="auto">
            <a:xfrm>
              <a:off x="168275" y="1420813"/>
              <a:ext cx="3175" cy="3175"/>
            </a:xfrm>
            <a:custGeom>
              <a:avLst/>
              <a:gdLst>
                <a:gd name="T0" fmla="*/ 0 w 1"/>
                <a:gd name="T1" fmla="*/ 0 h 1"/>
                <a:gd name="T2" fmla="*/ 0 w 1"/>
                <a:gd name="T3" fmla="*/ 1 h 1"/>
                <a:gd name="T4" fmla="*/ 0 w 1"/>
                <a:gd name="T5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1">
                  <a:moveTo>
                    <a:pt x="0" y="0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1" y="1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7" name="Freeform 67"/>
            <p:cNvSpPr>
              <a:spLocks/>
            </p:cNvSpPr>
            <p:nvPr/>
          </p:nvSpPr>
          <p:spPr bwMode="auto">
            <a:xfrm>
              <a:off x="25400" y="1349376"/>
              <a:ext cx="71438" cy="22225"/>
            </a:xfrm>
            <a:custGeom>
              <a:avLst/>
              <a:gdLst>
                <a:gd name="T0" fmla="*/ 3 w 19"/>
                <a:gd name="T1" fmla="*/ 5 h 6"/>
                <a:gd name="T2" fmla="*/ 15 w 19"/>
                <a:gd name="T3" fmla="*/ 5 h 6"/>
                <a:gd name="T4" fmla="*/ 16 w 19"/>
                <a:gd name="T5" fmla="*/ 0 h 6"/>
                <a:gd name="T6" fmla="*/ 15 w 19"/>
                <a:gd name="T7" fmla="*/ 1 h 6"/>
                <a:gd name="T8" fmla="*/ 5 w 19"/>
                <a:gd name="T9" fmla="*/ 1 h 6"/>
                <a:gd name="T10" fmla="*/ 3 w 19"/>
                <a:gd name="T11" fmla="*/ 5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19" h="6">
                  <a:moveTo>
                    <a:pt x="3" y="5"/>
                  </a:moveTo>
                  <a:cubicBezTo>
                    <a:pt x="6" y="6"/>
                    <a:pt x="12" y="6"/>
                    <a:pt x="15" y="5"/>
                  </a:cubicBezTo>
                  <a:cubicBezTo>
                    <a:pt x="16" y="4"/>
                    <a:pt x="19" y="2"/>
                    <a:pt x="16" y="0"/>
                  </a:cubicBezTo>
                  <a:cubicBezTo>
                    <a:pt x="15" y="1"/>
                    <a:pt x="15" y="1"/>
                    <a:pt x="15" y="1"/>
                  </a:cubicBezTo>
                  <a:cubicBezTo>
                    <a:pt x="13" y="0"/>
                    <a:pt x="8" y="1"/>
                    <a:pt x="5" y="1"/>
                  </a:cubicBezTo>
                  <a:cubicBezTo>
                    <a:pt x="2" y="1"/>
                    <a:pt x="0" y="4"/>
                    <a:pt x="3" y="5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8" name="Freeform 68"/>
            <p:cNvSpPr>
              <a:spLocks/>
            </p:cNvSpPr>
            <p:nvPr/>
          </p:nvSpPr>
          <p:spPr bwMode="auto">
            <a:xfrm>
              <a:off x="-139700" y="1357313"/>
              <a:ext cx="119063" cy="74613"/>
            </a:xfrm>
            <a:custGeom>
              <a:avLst/>
              <a:gdLst>
                <a:gd name="T0" fmla="*/ 9 w 32"/>
                <a:gd name="T1" fmla="*/ 17 h 20"/>
                <a:gd name="T2" fmla="*/ 9 w 32"/>
                <a:gd name="T3" fmla="*/ 18 h 20"/>
                <a:gd name="T4" fmla="*/ 15 w 32"/>
                <a:gd name="T5" fmla="*/ 12 h 20"/>
                <a:gd name="T6" fmla="*/ 21 w 32"/>
                <a:gd name="T7" fmla="*/ 10 h 20"/>
                <a:gd name="T8" fmla="*/ 23 w 32"/>
                <a:gd name="T9" fmla="*/ 13 h 20"/>
                <a:gd name="T10" fmla="*/ 29 w 32"/>
                <a:gd name="T11" fmla="*/ 9 h 20"/>
                <a:gd name="T12" fmla="*/ 32 w 32"/>
                <a:gd name="T13" fmla="*/ 4 h 20"/>
                <a:gd name="T14" fmla="*/ 24 w 32"/>
                <a:gd name="T15" fmla="*/ 2 h 20"/>
                <a:gd name="T16" fmla="*/ 21 w 32"/>
                <a:gd name="T17" fmla="*/ 4 h 20"/>
                <a:gd name="T18" fmla="*/ 14 w 32"/>
                <a:gd name="T19" fmla="*/ 5 h 20"/>
                <a:gd name="T20" fmla="*/ 9 w 32"/>
                <a:gd name="T21" fmla="*/ 11 h 20"/>
                <a:gd name="T22" fmla="*/ 1 w 32"/>
                <a:gd name="T23" fmla="*/ 14 h 20"/>
                <a:gd name="T24" fmla="*/ 9 w 32"/>
                <a:gd name="T25" fmla="*/ 17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32" h="20">
                  <a:moveTo>
                    <a:pt x="9" y="17"/>
                  </a:moveTo>
                  <a:cubicBezTo>
                    <a:pt x="9" y="17"/>
                    <a:pt x="9" y="18"/>
                    <a:pt x="9" y="18"/>
                  </a:cubicBezTo>
                  <a:cubicBezTo>
                    <a:pt x="12" y="20"/>
                    <a:pt x="14" y="14"/>
                    <a:pt x="15" y="12"/>
                  </a:cubicBezTo>
                  <a:cubicBezTo>
                    <a:pt x="17" y="11"/>
                    <a:pt x="20" y="11"/>
                    <a:pt x="21" y="10"/>
                  </a:cubicBezTo>
                  <a:cubicBezTo>
                    <a:pt x="22" y="11"/>
                    <a:pt x="22" y="13"/>
                    <a:pt x="23" y="13"/>
                  </a:cubicBezTo>
                  <a:cubicBezTo>
                    <a:pt x="27" y="15"/>
                    <a:pt x="28" y="11"/>
                    <a:pt x="29" y="9"/>
                  </a:cubicBezTo>
                  <a:cubicBezTo>
                    <a:pt x="29" y="8"/>
                    <a:pt x="32" y="5"/>
                    <a:pt x="32" y="4"/>
                  </a:cubicBezTo>
                  <a:cubicBezTo>
                    <a:pt x="32" y="0"/>
                    <a:pt x="26" y="1"/>
                    <a:pt x="24" y="2"/>
                  </a:cubicBezTo>
                  <a:cubicBezTo>
                    <a:pt x="23" y="3"/>
                    <a:pt x="23" y="3"/>
                    <a:pt x="21" y="4"/>
                  </a:cubicBezTo>
                  <a:cubicBezTo>
                    <a:pt x="19" y="5"/>
                    <a:pt x="16" y="4"/>
                    <a:pt x="14" y="5"/>
                  </a:cubicBezTo>
                  <a:cubicBezTo>
                    <a:pt x="11" y="6"/>
                    <a:pt x="12" y="10"/>
                    <a:pt x="9" y="11"/>
                  </a:cubicBezTo>
                  <a:cubicBezTo>
                    <a:pt x="7" y="12"/>
                    <a:pt x="2" y="11"/>
                    <a:pt x="1" y="14"/>
                  </a:cubicBezTo>
                  <a:cubicBezTo>
                    <a:pt x="0" y="18"/>
                    <a:pt x="7" y="17"/>
                    <a:pt x="9" y="1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69" name="Freeform 69"/>
            <p:cNvSpPr>
              <a:spLocks/>
            </p:cNvSpPr>
            <p:nvPr/>
          </p:nvSpPr>
          <p:spPr bwMode="auto">
            <a:xfrm>
              <a:off x="-196850" y="1470026"/>
              <a:ext cx="169863" cy="115888"/>
            </a:xfrm>
            <a:custGeom>
              <a:avLst/>
              <a:gdLst>
                <a:gd name="T0" fmla="*/ 4 w 45"/>
                <a:gd name="T1" fmla="*/ 24 h 31"/>
                <a:gd name="T2" fmla="*/ 9 w 45"/>
                <a:gd name="T3" fmla="*/ 28 h 31"/>
                <a:gd name="T4" fmla="*/ 16 w 45"/>
                <a:gd name="T5" fmla="*/ 29 h 31"/>
                <a:gd name="T6" fmla="*/ 23 w 45"/>
                <a:gd name="T7" fmla="*/ 22 h 31"/>
                <a:gd name="T8" fmla="*/ 30 w 45"/>
                <a:gd name="T9" fmla="*/ 17 h 31"/>
                <a:gd name="T10" fmla="*/ 38 w 45"/>
                <a:gd name="T11" fmla="*/ 10 h 31"/>
                <a:gd name="T12" fmla="*/ 42 w 45"/>
                <a:gd name="T13" fmla="*/ 8 h 31"/>
                <a:gd name="T14" fmla="*/ 44 w 45"/>
                <a:gd name="T15" fmla="*/ 5 h 31"/>
                <a:gd name="T16" fmla="*/ 37 w 45"/>
                <a:gd name="T17" fmla="*/ 2 h 31"/>
                <a:gd name="T18" fmla="*/ 30 w 45"/>
                <a:gd name="T19" fmla="*/ 3 h 31"/>
                <a:gd name="T20" fmla="*/ 25 w 45"/>
                <a:gd name="T21" fmla="*/ 2 h 31"/>
                <a:gd name="T22" fmla="*/ 25 w 45"/>
                <a:gd name="T23" fmla="*/ 1 h 31"/>
                <a:gd name="T24" fmla="*/ 15 w 45"/>
                <a:gd name="T25" fmla="*/ 1 h 31"/>
                <a:gd name="T26" fmla="*/ 5 w 45"/>
                <a:gd name="T27" fmla="*/ 3 h 31"/>
                <a:gd name="T28" fmla="*/ 6 w 45"/>
                <a:gd name="T29" fmla="*/ 7 h 31"/>
                <a:gd name="T30" fmla="*/ 4 w 45"/>
                <a:gd name="T31" fmla="*/ 14 h 31"/>
                <a:gd name="T32" fmla="*/ 1 w 45"/>
                <a:gd name="T33" fmla="*/ 20 h 31"/>
                <a:gd name="T34" fmla="*/ 4 w 45"/>
                <a:gd name="T35" fmla="*/ 24 h 3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45" h="31">
                  <a:moveTo>
                    <a:pt x="4" y="24"/>
                  </a:moveTo>
                  <a:cubicBezTo>
                    <a:pt x="6" y="24"/>
                    <a:pt x="7" y="26"/>
                    <a:pt x="9" y="28"/>
                  </a:cubicBezTo>
                  <a:cubicBezTo>
                    <a:pt x="12" y="31"/>
                    <a:pt x="12" y="30"/>
                    <a:pt x="16" y="29"/>
                  </a:cubicBezTo>
                  <a:cubicBezTo>
                    <a:pt x="19" y="28"/>
                    <a:pt x="27" y="26"/>
                    <a:pt x="23" y="22"/>
                  </a:cubicBezTo>
                  <a:cubicBezTo>
                    <a:pt x="25" y="21"/>
                    <a:pt x="27" y="19"/>
                    <a:pt x="30" y="17"/>
                  </a:cubicBezTo>
                  <a:cubicBezTo>
                    <a:pt x="33" y="15"/>
                    <a:pt x="35" y="12"/>
                    <a:pt x="38" y="10"/>
                  </a:cubicBezTo>
                  <a:cubicBezTo>
                    <a:pt x="40" y="9"/>
                    <a:pt x="41" y="9"/>
                    <a:pt x="42" y="8"/>
                  </a:cubicBezTo>
                  <a:cubicBezTo>
                    <a:pt x="44" y="7"/>
                    <a:pt x="45" y="6"/>
                    <a:pt x="44" y="5"/>
                  </a:cubicBezTo>
                  <a:cubicBezTo>
                    <a:pt x="43" y="3"/>
                    <a:pt x="39" y="3"/>
                    <a:pt x="37" y="2"/>
                  </a:cubicBezTo>
                  <a:cubicBezTo>
                    <a:pt x="34" y="2"/>
                    <a:pt x="32" y="3"/>
                    <a:pt x="30" y="3"/>
                  </a:cubicBezTo>
                  <a:cubicBezTo>
                    <a:pt x="27" y="4"/>
                    <a:pt x="26" y="3"/>
                    <a:pt x="25" y="2"/>
                  </a:cubicBezTo>
                  <a:cubicBezTo>
                    <a:pt x="25" y="1"/>
                    <a:pt x="25" y="1"/>
                    <a:pt x="25" y="1"/>
                  </a:cubicBezTo>
                  <a:cubicBezTo>
                    <a:pt x="22" y="0"/>
                    <a:pt x="18" y="1"/>
                    <a:pt x="15" y="1"/>
                  </a:cubicBezTo>
                  <a:cubicBezTo>
                    <a:pt x="11" y="2"/>
                    <a:pt x="8" y="1"/>
                    <a:pt x="5" y="3"/>
                  </a:cubicBezTo>
                  <a:cubicBezTo>
                    <a:pt x="5" y="5"/>
                    <a:pt x="5" y="6"/>
                    <a:pt x="6" y="7"/>
                  </a:cubicBezTo>
                  <a:cubicBezTo>
                    <a:pt x="6" y="10"/>
                    <a:pt x="6" y="10"/>
                    <a:pt x="4" y="14"/>
                  </a:cubicBezTo>
                  <a:cubicBezTo>
                    <a:pt x="2" y="16"/>
                    <a:pt x="2" y="17"/>
                    <a:pt x="1" y="20"/>
                  </a:cubicBezTo>
                  <a:cubicBezTo>
                    <a:pt x="1" y="23"/>
                    <a:pt x="0" y="22"/>
                    <a:pt x="4" y="2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0" name="Freeform 70"/>
            <p:cNvSpPr>
              <a:spLocks/>
            </p:cNvSpPr>
            <p:nvPr/>
          </p:nvSpPr>
          <p:spPr bwMode="auto">
            <a:xfrm>
              <a:off x="-20638" y="1511301"/>
              <a:ext cx="4763" cy="7938"/>
            </a:xfrm>
            <a:custGeom>
              <a:avLst/>
              <a:gdLst>
                <a:gd name="T0" fmla="*/ 1 w 1"/>
                <a:gd name="T1" fmla="*/ 0 h 2"/>
                <a:gd name="T2" fmla="*/ 0 w 1"/>
                <a:gd name="T3" fmla="*/ 2 h 2"/>
                <a:gd name="T4" fmla="*/ 1 w 1"/>
                <a:gd name="T5" fmla="*/ 0 h 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1" h="2">
                  <a:moveTo>
                    <a:pt x="1" y="0"/>
                  </a:moveTo>
                  <a:cubicBezTo>
                    <a:pt x="0" y="2"/>
                    <a:pt x="0" y="2"/>
                    <a:pt x="0" y="2"/>
                  </a:cubicBezTo>
                  <a:cubicBezTo>
                    <a:pt x="0" y="1"/>
                    <a:pt x="1" y="1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1" name="Freeform 71"/>
            <p:cNvSpPr>
              <a:spLocks/>
            </p:cNvSpPr>
            <p:nvPr/>
          </p:nvSpPr>
          <p:spPr bwMode="auto">
            <a:xfrm>
              <a:off x="-73025" y="1511301"/>
              <a:ext cx="330200" cy="153988"/>
            </a:xfrm>
            <a:custGeom>
              <a:avLst/>
              <a:gdLst>
                <a:gd name="T0" fmla="*/ 64 w 88"/>
                <a:gd name="T1" fmla="*/ 9 h 41"/>
                <a:gd name="T2" fmla="*/ 62 w 88"/>
                <a:gd name="T3" fmla="*/ 5 h 41"/>
                <a:gd name="T4" fmla="*/ 60 w 88"/>
                <a:gd name="T5" fmla="*/ 2 h 41"/>
                <a:gd name="T6" fmla="*/ 55 w 88"/>
                <a:gd name="T7" fmla="*/ 0 h 41"/>
                <a:gd name="T8" fmla="*/ 54 w 88"/>
                <a:gd name="T9" fmla="*/ 8 h 41"/>
                <a:gd name="T10" fmla="*/ 52 w 88"/>
                <a:gd name="T11" fmla="*/ 13 h 41"/>
                <a:gd name="T12" fmla="*/ 48 w 88"/>
                <a:gd name="T13" fmla="*/ 5 h 41"/>
                <a:gd name="T14" fmla="*/ 39 w 88"/>
                <a:gd name="T15" fmla="*/ 5 h 41"/>
                <a:gd name="T16" fmla="*/ 38 w 88"/>
                <a:gd name="T17" fmla="*/ 11 h 41"/>
                <a:gd name="T18" fmla="*/ 32 w 88"/>
                <a:gd name="T19" fmla="*/ 6 h 41"/>
                <a:gd name="T20" fmla="*/ 29 w 88"/>
                <a:gd name="T21" fmla="*/ 6 h 41"/>
                <a:gd name="T22" fmla="*/ 26 w 88"/>
                <a:gd name="T23" fmla="*/ 5 h 41"/>
                <a:gd name="T24" fmla="*/ 20 w 88"/>
                <a:gd name="T25" fmla="*/ 4 h 41"/>
                <a:gd name="T26" fmla="*/ 18 w 88"/>
                <a:gd name="T27" fmla="*/ 0 h 41"/>
                <a:gd name="T28" fmla="*/ 14 w 88"/>
                <a:gd name="T29" fmla="*/ 2 h 41"/>
                <a:gd name="T30" fmla="*/ 14 w 88"/>
                <a:gd name="T31" fmla="*/ 2 h 41"/>
                <a:gd name="T32" fmla="*/ 6 w 88"/>
                <a:gd name="T33" fmla="*/ 4 h 41"/>
                <a:gd name="T34" fmla="*/ 1 w 88"/>
                <a:gd name="T35" fmla="*/ 10 h 41"/>
                <a:gd name="T36" fmla="*/ 4 w 88"/>
                <a:gd name="T37" fmla="*/ 16 h 41"/>
                <a:gd name="T38" fmla="*/ 12 w 88"/>
                <a:gd name="T39" fmla="*/ 15 h 41"/>
                <a:gd name="T40" fmla="*/ 15 w 88"/>
                <a:gd name="T41" fmla="*/ 16 h 41"/>
                <a:gd name="T42" fmla="*/ 7 w 88"/>
                <a:gd name="T43" fmla="*/ 19 h 41"/>
                <a:gd name="T44" fmla="*/ 6 w 88"/>
                <a:gd name="T45" fmla="*/ 25 h 41"/>
                <a:gd name="T46" fmla="*/ 17 w 88"/>
                <a:gd name="T47" fmla="*/ 23 h 41"/>
                <a:gd name="T48" fmla="*/ 23 w 88"/>
                <a:gd name="T49" fmla="*/ 23 h 41"/>
                <a:gd name="T50" fmla="*/ 31 w 88"/>
                <a:gd name="T51" fmla="*/ 25 h 41"/>
                <a:gd name="T52" fmla="*/ 13 w 88"/>
                <a:gd name="T53" fmla="*/ 27 h 41"/>
                <a:gd name="T54" fmla="*/ 11 w 88"/>
                <a:gd name="T55" fmla="*/ 30 h 41"/>
                <a:gd name="T56" fmla="*/ 19 w 88"/>
                <a:gd name="T57" fmla="*/ 33 h 41"/>
                <a:gd name="T58" fmla="*/ 28 w 88"/>
                <a:gd name="T59" fmla="*/ 39 h 41"/>
                <a:gd name="T60" fmla="*/ 46 w 88"/>
                <a:gd name="T61" fmla="*/ 37 h 41"/>
                <a:gd name="T62" fmla="*/ 53 w 88"/>
                <a:gd name="T63" fmla="*/ 35 h 41"/>
                <a:gd name="T64" fmla="*/ 56 w 88"/>
                <a:gd name="T65" fmla="*/ 36 h 41"/>
                <a:gd name="T66" fmla="*/ 60 w 88"/>
                <a:gd name="T67" fmla="*/ 35 h 41"/>
                <a:gd name="T68" fmla="*/ 65 w 88"/>
                <a:gd name="T69" fmla="*/ 36 h 41"/>
                <a:gd name="T70" fmla="*/ 71 w 88"/>
                <a:gd name="T71" fmla="*/ 37 h 41"/>
                <a:gd name="T72" fmla="*/ 79 w 88"/>
                <a:gd name="T73" fmla="*/ 38 h 41"/>
                <a:gd name="T74" fmla="*/ 77 w 88"/>
                <a:gd name="T75" fmla="*/ 30 h 41"/>
                <a:gd name="T76" fmla="*/ 84 w 88"/>
                <a:gd name="T77" fmla="*/ 30 h 41"/>
                <a:gd name="T78" fmla="*/ 79 w 88"/>
                <a:gd name="T79" fmla="*/ 24 h 41"/>
                <a:gd name="T80" fmla="*/ 75 w 88"/>
                <a:gd name="T81" fmla="*/ 23 h 41"/>
                <a:gd name="T82" fmla="*/ 69 w 88"/>
                <a:gd name="T83" fmla="*/ 20 h 41"/>
                <a:gd name="T84" fmla="*/ 67 w 88"/>
                <a:gd name="T85" fmla="*/ 13 h 41"/>
                <a:gd name="T86" fmla="*/ 64 w 88"/>
                <a:gd name="T87" fmla="*/ 9 h 4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</a:cxnLst>
              <a:rect l="0" t="0" r="r" b="b"/>
              <a:pathLst>
                <a:path w="88" h="41">
                  <a:moveTo>
                    <a:pt x="64" y="9"/>
                  </a:moveTo>
                  <a:cubicBezTo>
                    <a:pt x="62" y="7"/>
                    <a:pt x="63" y="7"/>
                    <a:pt x="62" y="5"/>
                  </a:cubicBezTo>
                  <a:cubicBezTo>
                    <a:pt x="62" y="3"/>
                    <a:pt x="61" y="3"/>
                    <a:pt x="60" y="2"/>
                  </a:cubicBezTo>
                  <a:cubicBezTo>
                    <a:pt x="59" y="2"/>
                    <a:pt x="56" y="0"/>
                    <a:pt x="55" y="0"/>
                  </a:cubicBezTo>
                  <a:cubicBezTo>
                    <a:pt x="52" y="0"/>
                    <a:pt x="54" y="5"/>
                    <a:pt x="54" y="8"/>
                  </a:cubicBezTo>
                  <a:cubicBezTo>
                    <a:pt x="54" y="10"/>
                    <a:pt x="52" y="11"/>
                    <a:pt x="52" y="13"/>
                  </a:cubicBezTo>
                  <a:cubicBezTo>
                    <a:pt x="49" y="12"/>
                    <a:pt x="51" y="7"/>
                    <a:pt x="48" y="5"/>
                  </a:cubicBezTo>
                  <a:cubicBezTo>
                    <a:pt x="47" y="4"/>
                    <a:pt x="41" y="3"/>
                    <a:pt x="39" y="5"/>
                  </a:cubicBezTo>
                  <a:cubicBezTo>
                    <a:pt x="38" y="6"/>
                    <a:pt x="40" y="10"/>
                    <a:pt x="38" y="11"/>
                  </a:cubicBezTo>
                  <a:cubicBezTo>
                    <a:pt x="36" y="12"/>
                    <a:pt x="35" y="7"/>
                    <a:pt x="32" y="6"/>
                  </a:cubicBezTo>
                  <a:cubicBezTo>
                    <a:pt x="31" y="6"/>
                    <a:pt x="30" y="6"/>
                    <a:pt x="29" y="6"/>
                  </a:cubicBezTo>
                  <a:cubicBezTo>
                    <a:pt x="27" y="6"/>
                    <a:pt x="27" y="5"/>
                    <a:pt x="26" y="5"/>
                  </a:cubicBezTo>
                  <a:cubicBezTo>
                    <a:pt x="23" y="4"/>
                    <a:pt x="21" y="7"/>
                    <a:pt x="20" y="4"/>
                  </a:cubicBezTo>
                  <a:cubicBezTo>
                    <a:pt x="19" y="2"/>
                    <a:pt x="20" y="1"/>
                    <a:pt x="18" y="0"/>
                  </a:cubicBezTo>
                  <a:cubicBezTo>
                    <a:pt x="16" y="0"/>
                    <a:pt x="15" y="1"/>
                    <a:pt x="14" y="2"/>
                  </a:cubicBezTo>
                  <a:cubicBezTo>
                    <a:pt x="14" y="2"/>
                    <a:pt x="14" y="2"/>
                    <a:pt x="14" y="2"/>
                  </a:cubicBezTo>
                  <a:cubicBezTo>
                    <a:pt x="12" y="3"/>
                    <a:pt x="8" y="3"/>
                    <a:pt x="6" y="4"/>
                  </a:cubicBezTo>
                  <a:cubicBezTo>
                    <a:pt x="4" y="5"/>
                    <a:pt x="2" y="8"/>
                    <a:pt x="1" y="10"/>
                  </a:cubicBezTo>
                  <a:cubicBezTo>
                    <a:pt x="1" y="13"/>
                    <a:pt x="2" y="15"/>
                    <a:pt x="4" y="16"/>
                  </a:cubicBezTo>
                  <a:cubicBezTo>
                    <a:pt x="7" y="17"/>
                    <a:pt x="9" y="15"/>
                    <a:pt x="12" y="15"/>
                  </a:cubicBezTo>
                  <a:cubicBezTo>
                    <a:pt x="13" y="15"/>
                    <a:pt x="14" y="14"/>
                    <a:pt x="15" y="16"/>
                  </a:cubicBezTo>
                  <a:cubicBezTo>
                    <a:pt x="17" y="20"/>
                    <a:pt x="9" y="19"/>
                    <a:pt x="7" y="19"/>
                  </a:cubicBezTo>
                  <a:cubicBezTo>
                    <a:pt x="3" y="19"/>
                    <a:pt x="0" y="24"/>
                    <a:pt x="6" y="25"/>
                  </a:cubicBezTo>
                  <a:cubicBezTo>
                    <a:pt x="10" y="25"/>
                    <a:pt x="13" y="23"/>
                    <a:pt x="17" y="23"/>
                  </a:cubicBezTo>
                  <a:cubicBezTo>
                    <a:pt x="19" y="23"/>
                    <a:pt x="20" y="23"/>
                    <a:pt x="23" y="23"/>
                  </a:cubicBezTo>
                  <a:cubicBezTo>
                    <a:pt x="25" y="24"/>
                    <a:pt x="31" y="22"/>
                    <a:pt x="31" y="25"/>
                  </a:cubicBezTo>
                  <a:cubicBezTo>
                    <a:pt x="25" y="27"/>
                    <a:pt x="19" y="26"/>
                    <a:pt x="13" y="27"/>
                  </a:cubicBezTo>
                  <a:cubicBezTo>
                    <a:pt x="11" y="28"/>
                    <a:pt x="9" y="28"/>
                    <a:pt x="11" y="30"/>
                  </a:cubicBezTo>
                  <a:cubicBezTo>
                    <a:pt x="12" y="33"/>
                    <a:pt x="17" y="32"/>
                    <a:pt x="19" y="33"/>
                  </a:cubicBezTo>
                  <a:cubicBezTo>
                    <a:pt x="23" y="35"/>
                    <a:pt x="24" y="38"/>
                    <a:pt x="28" y="39"/>
                  </a:cubicBezTo>
                  <a:cubicBezTo>
                    <a:pt x="33" y="41"/>
                    <a:pt x="41" y="39"/>
                    <a:pt x="46" y="37"/>
                  </a:cubicBezTo>
                  <a:cubicBezTo>
                    <a:pt x="49" y="37"/>
                    <a:pt x="51" y="35"/>
                    <a:pt x="53" y="35"/>
                  </a:cubicBezTo>
                  <a:cubicBezTo>
                    <a:pt x="54" y="35"/>
                    <a:pt x="55" y="36"/>
                    <a:pt x="56" y="36"/>
                  </a:cubicBezTo>
                  <a:cubicBezTo>
                    <a:pt x="58" y="36"/>
                    <a:pt x="59" y="36"/>
                    <a:pt x="60" y="35"/>
                  </a:cubicBezTo>
                  <a:cubicBezTo>
                    <a:pt x="63" y="35"/>
                    <a:pt x="63" y="35"/>
                    <a:pt x="65" y="36"/>
                  </a:cubicBezTo>
                  <a:cubicBezTo>
                    <a:pt x="67" y="37"/>
                    <a:pt x="69" y="36"/>
                    <a:pt x="71" y="37"/>
                  </a:cubicBezTo>
                  <a:cubicBezTo>
                    <a:pt x="74" y="38"/>
                    <a:pt x="76" y="41"/>
                    <a:pt x="79" y="38"/>
                  </a:cubicBezTo>
                  <a:cubicBezTo>
                    <a:pt x="82" y="34"/>
                    <a:pt x="76" y="34"/>
                    <a:pt x="77" y="30"/>
                  </a:cubicBezTo>
                  <a:cubicBezTo>
                    <a:pt x="78" y="30"/>
                    <a:pt x="83" y="31"/>
                    <a:pt x="84" y="30"/>
                  </a:cubicBezTo>
                  <a:cubicBezTo>
                    <a:pt x="88" y="28"/>
                    <a:pt x="81" y="25"/>
                    <a:pt x="79" y="24"/>
                  </a:cubicBezTo>
                  <a:cubicBezTo>
                    <a:pt x="77" y="24"/>
                    <a:pt x="76" y="24"/>
                    <a:pt x="75" y="23"/>
                  </a:cubicBezTo>
                  <a:cubicBezTo>
                    <a:pt x="73" y="23"/>
                    <a:pt x="70" y="22"/>
                    <a:pt x="69" y="20"/>
                  </a:cubicBezTo>
                  <a:cubicBezTo>
                    <a:pt x="66" y="18"/>
                    <a:pt x="67" y="17"/>
                    <a:pt x="67" y="13"/>
                  </a:cubicBezTo>
                  <a:cubicBezTo>
                    <a:pt x="67" y="11"/>
                    <a:pt x="65" y="10"/>
                    <a:pt x="64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2" name="Freeform 72"/>
            <p:cNvSpPr>
              <a:spLocks/>
            </p:cNvSpPr>
            <p:nvPr/>
          </p:nvSpPr>
          <p:spPr bwMode="auto">
            <a:xfrm>
              <a:off x="1023938" y="1508126"/>
              <a:ext cx="44450" cy="52388"/>
            </a:xfrm>
            <a:custGeom>
              <a:avLst/>
              <a:gdLst>
                <a:gd name="T0" fmla="*/ 0 w 12"/>
                <a:gd name="T1" fmla="*/ 9 h 14"/>
                <a:gd name="T2" fmla="*/ 2 w 12"/>
                <a:gd name="T3" fmla="*/ 11 h 14"/>
                <a:gd name="T4" fmla="*/ 4 w 12"/>
                <a:gd name="T5" fmla="*/ 13 h 14"/>
                <a:gd name="T6" fmla="*/ 7 w 12"/>
                <a:gd name="T7" fmla="*/ 14 h 14"/>
                <a:gd name="T8" fmla="*/ 8 w 12"/>
                <a:gd name="T9" fmla="*/ 13 h 14"/>
                <a:gd name="T10" fmla="*/ 10 w 12"/>
                <a:gd name="T11" fmla="*/ 13 h 14"/>
                <a:gd name="T12" fmla="*/ 11 w 12"/>
                <a:gd name="T13" fmla="*/ 11 h 14"/>
                <a:gd name="T14" fmla="*/ 11 w 12"/>
                <a:gd name="T15" fmla="*/ 8 h 14"/>
                <a:gd name="T16" fmla="*/ 12 w 12"/>
                <a:gd name="T17" fmla="*/ 6 h 14"/>
                <a:gd name="T18" fmla="*/ 9 w 12"/>
                <a:gd name="T19" fmla="*/ 4 h 14"/>
                <a:gd name="T20" fmla="*/ 9 w 12"/>
                <a:gd name="T21" fmla="*/ 3 h 14"/>
                <a:gd name="T22" fmla="*/ 7 w 12"/>
                <a:gd name="T23" fmla="*/ 2 h 14"/>
                <a:gd name="T24" fmla="*/ 4 w 12"/>
                <a:gd name="T25" fmla="*/ 1 h 14"/>
                <a:gd name="T26" fmla="*/ 4 w 12"/>
                <a:gd name="T27" fmla="*/ 1 h 14"/>
                <a:gd name="T28" fmla="*/ 2 w 12"/>
                <a:gd name="T29" fmla="*/ 0 h 14"/>
                <a:gd name="T30" fmla="*/ 2 w 12"/>
                <a:gd name="T31" fmla="*/ 3 h 14"/>
                <a:gd name="T32" fmla="*/ 1 w 12"/>
                <a:gd name="T33" fmla="*/ 5 h 14"/>
                <a:gd name="T34" fmla="*/ 1 w 12"/>
                <a:gd name="T35" fmla="*/ 6 h 14"/>
                <a:gd name="T36" fmla="*/ 0 w 12"/>
                <a:gd name="T37" fmla="*/ 9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</a:cxnLst>
              <a:rect l="0" t="0" r="r" b="b"/>
              <a:pathLst>
                <a:path w="12" h="14">
                  <a:moveTo>
                    <a:pt x="0" y="9"/>
                  </a:moveTo>
                  <a:cubicBezTo>
                    <a:pt x="1" y="10"/>
                    <a:pt x="2" y="10"/>
                    <a:pt x="2" y="11"/>
                  </a:cubicBezTo>
                  <a:cubicBezTo>
                    <a:pt x="3" y="12"/>
                    <a:pt x="2" y="12"/>
                    <a:pt x="4" y="13"/>
                  </a:cubicBezTo>
                  <a:cubicBezTo>
                    <a:pt x="4" y="14"/>
                    <a:pt x="6" y="14"/>
                    <a:pt x="7" y="14"/>
                  </a:cubicBezTo>
                  <a:cubicBezTo>
                    <a:pt x="8" y="14"/>
                    <a:pt x="8" y="13"/>
                    <a:pt x="8" y="13"/>
                  </a:cubicBezTo>
                  <a:cubicBezTo>
                    <a:pt x="9" y="13"/>
                    <a:pt x="10" y="13"/>
                    <a:pt x="10" y="13"/>
                  </a:cubicBezTo>
                  <a:cubicBezTo>
                    <a:pt x="11" y="13"/>
                    <a:pt x="11" y="12"/>
                    <a:pt x="11" y="11"/>
                  </a:cubicBezTo>
                  <a:cubicBezTo>
                    <a:pt x="11" y="10"/>
                    <a:pt x="11" y="9"/>
                    <a:pt x="11" y="8"/>
                  </a:cubicBezTo>
                  <a:cubicBezTo>
                    <a:pt x="11" y="7"/>
                    <a:pt x="12" y="7"/>
                    <a:pt x="12" y="6"/>
                  </a:cubicBezTo>
                  <a:cubicBezTo>
                    <a:pt x="11" y="4"/>
                    <a:pt x="10" y="5"/>
                    <a:pt x="9" y="4"/>
                  </a:cubicBezTo>
                  <a:cubicBezTo>
                    <a:pt x="9" y="4"/>
                    <a:pt x="9" y="3"/>
                    <a:pt x="9" y="3"/>
                  </a:cubicBezTo>
                  <a:cubicBezTo>
                    <a:pt x="8" y="2"/>
                    <a:pt x="8" y="2"/>
                    <a:pt x="7" y="2"/>
                  </a:cubicBezTo>
                  <a:cubicBezTo>
                    <a:pt x="6" y="2"/>
                    <a:pt x="4" y="2"/>
                    <a:pt x="4" y="1"/>
                  </a:cubicBezTo>
                  <a:cubicBezTo>
                    <a:pt x="4" y="1"/>
                    <a:pt x="4" y="1"/>
                    <a:pt x="4" y="1"/>
                  </a:cubicBezTo>
                  <a:cubicBezTo>
                    <a:pt x="4" y="0"/>
                    <a:pt x="2" y="0"/>
                    <a:pt x="2" y="0"/>
                  </a:cubicBezTo>
                  <a:cubicBezTo>
                    <a:pt x="0" y="2"/>
                    <a:pt x="2" y="2"/>
                    <a:pt x="2" y="3"/>
                  </a:cubicBezTo>
                  <a:cubicBezTo>
                    <a:pt x="2" y="4"/>
                    <a:pt x="1" y="4"/>
                    <a:pt x="1" y="5"/>
                  </a:cubicBezTo>
                  <a:cubicBezTo>
                    <a:pt x="0" y="6"/>
                    <a:pt x="1" y="6"/>
                    <a:pt x="1" y="6"/>
                  </a:cubicBezTo>
                  <a:cubicBezTo>
                    <a:pt x="1" y="7"/>
                    <a:pt x="0" y="8"/>
                    <a:pt x="0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3" name="Freeform 73"/>
            <p:cNvSpPr>
              <a:spLocks/>
            </p:cNvSpPr>
            <p:nvPr/>
          </p:nvSpPr>
          <p:spPr bwMode="auto">
            <a:xfrm>
              <a:off x="-962025" y="1560513"/>
              <a:ext cx="2085975" cy="1398588"/>
            </a:xfrm>
            <a:custGeom>
              <a:avLst/>
              <a:gdLst>
                <a:gd name="T0" fmla="*/ 433 w 556"/>
                <a:gd name="T1" fmla="*/ 371 h 372"/>
                <a:gd name="T2" fmla="*/ 406 w 556"/>
                <a:gd name="T3" fmla="*/ 346 h 372"/>
                <a:gd name="T4" fmla="*/ 386 w 556"/>
                <a:gd name="T5" fmla="*/ 316 h 372"/>
                <a:gd name="T6" fmla="*/ 367 w 556"/>
                <a:gd name="T7" fmla="*/ 317 h 372"/>
                <a:gd name="T8" fmla="*/ 340 w 556"/>
                <a:gd name="T9" fmla="*/ 284 h 372"/>
                <a:gd name="T10" fmla="*/ 371 w 556"/>
                <a:gd name="T11" fmla="*/ 265 h 372"/>
                <a:gd name="T12" fmla="*/ 400 w 556"/>
                <a:gd name="T13" fmla="*/ 262 h 372"/>
                <a:gd name="T14" fmla="*/ 419 w 556"/>
                <a:gd name="T15" fmla="*/ 257 h 372"/>
                <a:gd name="T16" fmla="*/ 453 w 556"/>
                <a:gd name="T17" fmla="*/ 209 h 372"/>
                <a:gd name="T18" fmla="*/ 492 w 556"/>
                <a:gd name="T19" fmla="*/ 184 h 372"/>
                <a:gd name="T20" fmla="*/ 516 w 556"/>
                <a:gd name="T21" fmla="*/ 174 h 372"/>
                <a:gd name="T22" fmla="*/ 479 w 556"/>
                <a:gd name="T23" fmla="*/ 166 h 372"/>
                <a:gd name="T24" fmla="*/ 495 w 556"/>
                <a:gd name="T25" fmla="*/ 151 h 372"/>
                <a:gd name="T26" fmla="*/ 527 w 556"/>
                <a:gd name="T27" fmla="*/ 164 h 372"/>
                <a:gd name="T28" fmla="*/ 552 w 556"/>
                <a:gd name="T29" fmla="*/ 157 h 372"/>
                <a:gd name="T30" fmla="*/ 526 w 556"/>
                <a:gd name="T31" fmla="*/ 126 h 372"/>
                <a:gd name="T32" fmla="*/ 507 w 556"/>
                <a:gd name="T33" fmla="*/ 99 h 372"/>
                <a:gd name="T34" fmla="*/ 470 w 556"/>
                <a:gd name="T35" fmla="*/ 85 h 372"/>
                <a:gd name="T36" fmla="*/ 430 w 556"/>
                <a:gd name="T37" fmla="*/ 78 h 372"/>
                <a:gd name="T38" fmla="*/ 429 w 556"/>
                <a:gd name="T39" fmla="*/ 133 h 372"/>
                <a:gd name="T40" fmla="*/ 410 w 556"/>
                <a:gd name="T41" fmla="*/ 120 h 372"/>
                <a:gd name="T42" fmla="*/ 365 w 556"/>
                <a:gd name="T43" fmla="*/ 110 h 372"/>
                <a:gd name="T44" fmla="*/ 361 w 556"/>
                <a:gd name="T45" fmla="*/ 75 h 372"/>
                <a:gd name="T46" fmla="*/ 387 w 556"/>
                <a:gd name="T47" fmla="*/ 55 h 372"/>
                <a:gd name="T48" fmla="*/ 388 w 556"/>
                <a:gd name="T49" fmla="*/ 50 h 372"/>
                <a:gd name="T50" fmla="*/ 413 w 556"/>
                <a:gd name="T51" fmla="*/ 43 h 372"/>
                <a:gd name="T52" fmla="*/ 413 w 556"/>
                <a:gd name="T53" fmla="*/ 22 h 372"/>
                <a:gd name="T54" fmla="*/ 384 w 556"/>
                <a:gd name="T55" fmla="*/ 33 h 372"/>
                <a:gd name="T56" fmla="*/ 368 w 556"/>
                <a:gd name="T57" fmla="*/ 13 h 372"/>
                <a:gd name="T58" fmla="*/ 346 w 556"/>
                <a:gd name="T59" fmla="*/ 14 h 372"/>
                <a:gd name="T60" fmla="*/ 352 w 556"/>
                <a:gd name="T61" fmla="*/ 36 h 372"/>
                <a:gd name="T62" fmla="*/ 333 w 556"/>
                <a:gd name="T63" fmla="*/ 22 h 372"/>
                <a:gd name="T64" fmla="*/ 323 w 556"/>
                <a:gd name="T65" fmla="*/ 34 h 372"/>
                <a:gd name="T66" fmla="*/ 293 w 556"/>
                <a:gd name="T67" fmla="*/ 39 h 372"/>
                <a:gd name="T68" fmla="*/ 262 w 556"/>
                <a:gd name="T69" fmla="*/ 34 h 372"/>
                <a:gd name="T70" fmla="*/ 234 w 556"/>
                <a:gd name="T71" fmla="*/ 22 h 372"/>
                <a:gd name="T72" fmla="*/ 211 w 556"/>
                <a:gd name="T73" fmla="*/ 21 h 372"/>
                <a:gd name="T74" fmla="*/ 189 w 556"/>
                <a:gd name="T75" fmla="*/ 17 h 372"/>
                <a:gd name="T76" fmla="*/ 146 w 556"/>
                <a:gd name="T77" fmla="*/ 24 h 372"/>
                <a:gd name="T78" fmla="*/ 108 w 556"/>
                <a:gd name="T79" fmla="*/ 14 h 372"/>
                <a:gd name="T80" fmla="*/ 65 w 556"/>
                <a:gd name="T81" fmla="*/ 8 h 372"/>
                <a:gd name="T82" fmla="*/ 37 w 556"/>
                <a:gd name="T83" fmla="*/ 14 h 372"/>
                <a:gd name="T84" fmla="*/ 22 w 556"/>
                <a:gd name="T85" fmla="*/ 38 h 372"/>
                <a:gd name="T86" fmla="*/ 5 w 556"/>
                <a:gd name="T87" fmla="*/ 47 h 372"/>
                <a:gd name="T88" fmla="*/ 15 w 556"/>
                <a:gd name="T89" fmla="*/ 73 h 372"/>
                <a:gd name="T90" fmla="*/ 50 w 556"/>
                <a:gd name="T91" fmla="*/ 101 h 372"/>
                <a:gd name="T92" fmla="*/ 17 w 556"/>
                <a:gd name="T93" fmla="*/ 127 h 372"/>
                <a:gd name="T94" fmla="*/ 65 w 556"/>
                <a:gd name="T95" fmla="*/ 104 h 372"/>
                <a:gd name="T96" fmla="*/ 96 w 556"/>
                <a:gd name="T97" fmla="*/ 83 h 372"/>
                <a:gd name="T98" fmla="*/ 133 w 556"/>
                <a:gd name="T99" fmla="*/ 94 h 372"/>
                <a:gd name="T100" fmla="*/ 172 w 556"/>
                <a:gd name="T101" fmla="*/ 112 h 372"/>
                <a:gd name="T102" fmla="*/ 195 w 556"/>
                <a:gd name="T103" fmla="*/ 147 h 372"/>
                <a:gd name="T104" fmla="*/ 222 w 556"/>
                <a:gd name="T105" fmla="*/ 165 h 372"/>
                <a:gd name="T106" fmla="*/ 191 w 556"/>
                <a:gd name="T107" fmla="*/ 155 h 372"/>
                <a:gd name="T108" fmla="*/ 210 w 556"/>
                <a:gd name="T109" fmla="*/ 194 h 372"/>
                <a:gd name="T110" fmla="*/ 227 w 556"/>
                <a:gd name="T111" fmla="*/ 233 h 372"/>
                <a:gd name="T112" fmla="*/ 255 w 556"/>
                <a:gd name="T113" fmla="*/ 267 h 372"/>
                <a:gd name="T114" fmla="*/ 278 w 556"/>
                <a:gd name="T115" fmla="*/ 288 h 372"/>
                <a:gd name="T116" fmla="*/ 255 w 556"/>
                <a:gd name="T117" fmla="*/ 254 h 372"/>
                <a:gd name="T118" fmla="*/ 289 w 556"/>
                <a:gd name="T119" fmla="*/ 285 h 372"/>
                <a:gd name="T120" fmla="*/ 313 w 556"/>
                <a:gd name="T121" fmla="*/ 321 h 372"/>
                <a:gd name="T122" fmla="*/ 359 w 556"/>
                <a:gd name="T123" fmla="*/ 330 h 372"/>
                <a:gd name="T124" fmla="*/ 393 w 556"/>
                <a:gd name="T125" fmla="*/ 353 h 37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  <a:cxn ang="0">
                  <a:pos x="T108" y="T109"/>
                </a:cxn>
                <a:cxn ang="0">
                  <a:pos x="T110" y="T111"/>
                </a:cxn>
                <a:cxn ang="0">
                  <a:pos x="T112" y="T113"/>
                </a:cxn>
                <a:cxn ang="0">
                  <a:pos x="T114" y="T115"/>
                </a:cxn>
                <a:cxn ang="0">
                  <a:pos x="T116" y="T117"/>
                </a:cxn>
                <a:cxn ang="0">
                  <a:pos x="T118" y="T119"/>
                </a:cxn>
                <a:cxn ang="0">
                  <a:pos x="T120" y="T121"/>
                </a:cxn>
                <a:cxn ang="0">
                  <a:pos x="T122" y="T123"/>
                </a:cxn>
                <a:cxn ang="0">
                  <a:pos x="T124" y="T125"/>
                </a:cxn>
              </a:cxnLst>
              <a:rect l="0" t="0" r="r" b="b"/>
              <a:pathLst>
                <a:path w="556" h="372">
                  <a:moveTo>
                    <a:pt x="407" y="363"/>
                  </a:moveTo>
                  <a:cubicBezTo>
                    <a:pt x="410" y="364"/>
                    <a:pt x="410" y="367"/>
                    <a:pt x="414" y="368"/>
                  </a:cubicBezTo>
                  <a:cubicBezTo>
                    <a:pt x="415" y="368"/>
                    <a:pt x="420" y="369"/>
                    <a:pt x="421" y="369"/>
                  </a:cubicBezTo>
                  <a:cubicBezTo>
                    <a:pt x="422" y="368"/>
                    <a:pt x="421" y="367"/>
                    <a:pt x="422" y="366"/>
                  </a:cubicBezTo>
                  <a:cubicBezTo>
                    <a:pt x="422" y="365"/>
                    <a:pt x="424" y="365"/>
                    <a:pt x="425" y="364"/>
                  </a:cubicBezTo>
                  <a:cubicBezTo>
                    <a:pt x="427" y="364"/>
                    <a:pt x="430" y="363"/>
                    <a:pt x="432" y="366"/>
                  </a:cubicBezTo>
                  <a:cubicBezTo>
                    <a:pt x="433" y="368"/>
                    <a:pt x="432" y="370"/>
                    <a:pt x="433" y="371"/>
                  </a:cubicBezTo>
                  <a:cubicBezTo>
                    <a:pt x="434" y="372"/>
                    <a:pt x="439" y="371"/>
                    <a:pt x="440" y="371"/>
                  </a:cubicBezTo>
                  <a:cubicBezTo>
                    <a:pt x="442" y="369"/>
                    <a:pt x="440" y="367"/>
                    <a:pt x="439" y="366"/>
                  </a:cubicBezTo>
                  <a:cubicBezTo>
                    <a:pt x="438" y="365"/>
                    <a:pt x="437" y="365"/>
                    <a:pt x="437" y="365"/>
                  </a:cubicBezTo>
                  <a:cubicBezTo>
                    <a:pt x="436" y="365"/>
                    <a:pt x="437" y="363"/>
                    <a:pt x="436" y="363"/>
                  </a:cubicBezTo>
                  <a:cubicBezTo>
                    <a:pt x="435" y="362"/>
                    <a:pt x="429" y="360"/>
                    <a:pt x="427" y="360"/>
                  </a:cubicBezTo>
                  <a:cubicBezTo>
                    <a:pt x="422" y="358"/>
                    <a:pt x="415" y="364"/>
                    <a:pt x="411" y="360"/>
                  </a:cubicBezTo>
                  <a:cubicBezTo>
                    <a:pt x="407" y="356"/>
                    <a:pt x="404" y="352"/>
                    <a:pt x="406" y="346"/>
                  </a:cubicBezTo>
                  <a:cubicBezTo>
                    <a:pt x="407" y="343"/>
                    <a:pt x="407" y="341"/>
                    <a:pt x="407" y="338"/>
                  </a:cubicBezTo>
                  <a:cubicBezTo>
                    <a:pt x="407" y="334"/>
                    <a:pt x="407" y="333"/>
                    <a:pt x="402" y="332"/>
                  </a:cubicBezTo>
                  <a:cubicBezTo>
                    <a:pt x="400" y="332"/>
                    <a:pt x="398" y="333"/>
                    <a:pt x="396" y="332"/>
                  </a:cubicBezTo>
                  <a:cubicBezTo>
                    <a:pt x="395" y="332"/>
                    <a:pt x="394" y="331"/>
                    <a:pt x="393" y="330"/>
                  </a:cubicBezTo>
                  <a:cubicBezTo>
                    <a:pt x="391" y="330"/>
                    <a:pt x="389" y="331"/>
                    <a:pt x="387" y="331"/>
                  </a:cubicBezTo>
                  <a:cubicBezTo>
                    <a:pt x="386" y="331"/>
                    <a:pt x="383" y="332"/>
                    <a:pt x="382" y="332"/>
                  </a:cubicBezTo>
                  <a:cubicBezTo>
                    <a:pt x="376" y="329"/>
                    <a:pt x="386" y="319"/>
                    <a:pt x="386" y="316"/>
                  </a:cubicBezTo>
                  <a:cubicBezTo>
                    <a:pt x="387" y="315"/>
                    <a:pt x="386" y="314"/>
                    <a:pt x="387" y="312"/>
                  </a:cubicBezTo>
                  <a:cubicBezTo>
                    <a:pt x="387" y="311"/>
                    <a:pt x="388" y="309"/>
                    <a:pt x="389" y="308"/>
                  </a:cubicBezTo>
                  <a:cubicBezTo>
                    <a:pt x="389" y="306"/>
                    <a:pt x="391" y="305"/>
                    <a:pt x="388" y="303"/>
                  </a:cubicBezTo>
                  <a:cubicBezTo>
                    <a:pt x="387" y="302"/>
                    <a:pt x="382" y="303"/>
                    <a:pt x="381" y="303"/>
                  </a:cubicBezTo>
                  <a:cubicBezTo>
                    <a:pt x="378" y="304"/>
                    <a:pt x="376" y="306"/>
                    <a:pt x="375" y="309"/>
                  </a:cubicBezTo>
                  <a:cubicBezTo>
                    <a:pt x="373" y="311"/>
                    <a:pt x="373" y="314"/>
                    <a:pt x="371" y="316"/>
                  </a:cubicBezTo>
                  <a:cubicBezTo>
                    <a:pt x="370" y="317"/>
                    <a:pt x="369" y="317"/>
                    <a:pt x="367" y="317"/>
                  </a:cubicBezTo>
                  <a:cubicBezTo>
                    <a:pt x="364" y="316"/>
                    <a:pt x="361" y="316"/>
                    <a:pt x="358" y="316"/>
                  </a:cubicBezTo>
                  <a:cubicBezTo>
                    <a:pt x="354" y="317"/>
                    <a:pt x="354" y="316"/>
                    <a:pt x="351" y="315"/>
                  </a:cubicBezTo>
                  <a:cubicBezTo>
                    <a:pt x="348" y="315"/>
                    <a:pt x="346" y="315"/>
                    <a:pt x="344" y="314"/>
                  </a:cubicBezTo>
                  <a:cubicBezTo>
                    <a:pt x="341" y="311"/>
                    <a:pt x="343" y="310"/>
                    <a:pt x="341" y="307"/>
                  </a:cubicBezTo>
                  <a:cubicBezTo>
                    <a:pt x="340" y="306"/>
                    <a:pt x="339" y="306"/>
                    <a:pt x="337" y="304"/>
                  </a:cubicBezTo>
                  <a:cubicBezTo>
                    <a:pt x="336" y="302"/>
                    <a:pt x="336" y="299"/>
                    <a:pt x="336" y="297"/>
                  </a:cubicBezTo>
                  <a:cubicBezTo>
                    <a:pt x="337" y="292"/>
                    <a:pt x="341" y="289"/>
                    <a:pt x="340" y="284"/>
                  </a:cubicBezTo>
                  <a:cubicBezTo>
                    <a:pt x="340" y="283"/>
                    <a:pt x="340" y="282"/>
                    <a:pt x="340" y="281"/>
                  </a:cubicBezTo>
                  <a:cubicBezTo>
                    <a:pt x="340" y="279"/>
                    <a:pt x="342" y="278"/>
                    <a:pt x="343" y="276"/>
                  </a:cubicBezTo>
                  <a:cubicBezTo>
                    <a:pt x="343" y="274"/>
                    <a:pt x="343" y="273"/>
                    <a:pt x="344" y="271"/>
                  </a:cubicBezTo>
                  <a:cubicBezTo>
                    <a:pt x="345" y="269"/>
                    <a:pt x="347" y="267"/>
                    <a:pt x="350" y="266"/>
                  </a:cubicBezTo>
                  <a:cubicBezTo>
                    <a:pt x="354" y="265"/>
                    <a:pt x="358" y="264"/>
                    <a:pt x="362" y="265"/>
                  </a:cubicBezTo>
                  <a:cubicBezTo>
                    <a:pt x="364" y="265"/>
                    <a:pt x="366" y="265"/>
                    <a:pt x="368" y="265"/>
                  </a:cubicBezTo>
                  <a:cubicBezTo>
                    <a:pt x="368" y="265"/>
                    <a:pt x="370" y="265"/>
                    <a:pt x="371" y="265"/>
                  </a:cubicBezTo>
                  <a:cubicBezTo>
                    <a:pt x="372" y="265"/>
                    <a:pt x="372" y="266"/>
                    <a:pt x="373" y="267"/>
                  </a:cubicBezTo>
                  <a:cubicBezTo>
                    <a:pt x="375" y="267"/>
                    <a:pt x="376" y="268"/>
                    <a:pt x="377" y="265"/>
                  </a:cubicBezTo>
                  <a:cubicBezTo>
                    <a:pt x="377" y="263"/>
                    <a:pt x="375" y="263"/>
                    <a:pt x="373" y="261"/>
                  </a:cubicBezTo>
                  <a:cubicBezTo>
                    <a:pt x="377" y="260"/>
                    <a:pt x="382" y="260"/>
                    <a:pt x="386" y="259"/>
                  </a:cubicBezTo>
                  <a:cubicBezTo>
                    <a:pt x="390" y="258"/>
                    <a:pt x="390" y="258"/>
                    <a:pt x="394" y="259"/>
                  </a:cubicBezTo>
                  <a:cubicBezTo>
                    <a:pt x="395" y="259"/>
                    <a:pt x="397" y="258"/>
                    <a:pt x="398" y="259"/>
                  </a:cubicBezTo>
                  <a:cubicBezTo>
                    <a:pt x="399" y="259"/>
                    <a:pt x="399" y="261"/>
                    <a:pt x="400" y="262"/>
                  </a:cubicBezTo>
                  <a:cubicBezTo>
                    <a:pt x="402" y="264"/>
                    <a:pt x="405" y="262"/>
                    <a:pt x="408" y="263"/>
                  </a:cubicBezTo>
                  <a:cubicBezTo>
                    <a:pt x="410" y="264"/>
                    <a:pt x="412" y="270"/>
                    <a:pt x="412" y="272"/>
                  </a:cubicBezTo>
                  <a:cubicBezTo>
                    <a:pt x="413" y="275"/>
                    <a:pt x="413" y="277"/>
                    <a:pt x="415" y="280"/>
                  </a:cubicBezTo>
                  <a:cubicBezTo>
                    <a:pt x="416" y="282"/>
                    <a:pt x="422" y="289"/>
                    <a:pt x="425" y="285"/>
                  </a:cubicBezTo>
                  <a:cubicBezTo>
                    <a:pt x="428" y="282"/>
                    <a:pt x="425" y="276"/>
                    <a:pt x="423" y="274"/>
                  </a:cubicBezTo>
                  <a:cubicBezTo>
                    <a:pt x="421" y="270"/>
                    <a:pt x="419" y="269"/>
                    <a:pt x="419" y="264"/>
                  </a:cubicBezTo>
                  <a:cubicBezTo>
                    <a:pt x="419" y="262"/>
                    <a:pt x="419" y="259"/>
                    <a:pt x="419" y="257"/>
                  </a:cubicBezTo>
                  <a:cubicBezTo>
                    <a:pt x="420" y="253"/>
                    <a:pt x="422" y="253"/>
                    <a:pt x="425" y="251"/>
                  </a:cubicBezTo>
                  <a:cubicBezTo>
                    <a:pt x="427" y="249"/>
                    <a:pt x="427" y="246"/>
                    <a:pt x="429" y="243"/>
                  </a:cubicBezTo>
                  <a:cubicBezTo>
                    <a:pt x="431" y="240"/>
                    <a:pt x="434" y="241"/>
                    <a:pt x="437" y="240"/>
                  </a:cubicBezTo>
                  <a:cubicBezTo>
                    <a:pt x="440" y="238"/>
                    <a:pt x="443" y="234"/>
                    <a:pt x="443" y="231"/>
                  </a:cubicBezTo>
                  <a:cubicBezTo>
                    <a:pt x="444" y="226"/>
                    <a:pt x="442" y="224"/>
                    <a:pt x="445" y="220"/>
                  </a:cubicBezTo>
                  <a:cubicBezTo>
                    <a:pt x="448" y="218"/>
                    <a:pt x="449" y="217"/>
                    <a:pt x="450" y="213"/>
                  </a:cubicBezTo>
                  <a:cubicBezTo>
                    <a:pt x="451" y="212"/>
                    <a:pt x="452" y="211"/>
                    <a:pt x="453" y="209"/>
                  </a:cubicBezTo>
                  <a:cubicBezTo>
                    <a:pt x="453" y="209"/>
                    <a:pt x="454" y="210"/>
                    <a:pt x="454" y="210"/>
                  </a:cubicBezTo>
                  <a:cubicBezTo>
                    <a:pt x="455" y="209"/>
                    <a:pt x="455" y="208"/>
                    <a:pt x="456" y="207"/>
                  </a:cubicBezTo>
                  <a:cubicBezTo>
                    <a:pt x="458" y="203"/>
                    <a:pt x="461" y="203"/>
                    <a:pt x="465" y="203"/>
                  </a:cubicBezTo>
                  <a:cubicBezTo>
                    <a:pt x="469" y="203"/>
                    <a:pt x="472" y="204"/>
                    <a:pt x="472" y="199"/>
                  </a:cubicBezTo>
                  <a:cubicBezTo>
                    <a:pt x="472" y="194"/>
                    <a:pt x="472" y="194"/>
                    <a:pt x="476" y="191"/>
                  </a:cubicBezTo>
                  <a:cubicBezTo>
                    <a:pt x="479" y="189"/>
                    <a:pt x="483" y="186"/>
                    <a:pt x="487" y="185"/>
                  </a:cubicBezTo>
                  <a:cubicBezTo>
                    <a:pt x="489" y="184"/>
                    <a:pt x="490" y="184"/>
                    <a:pt x="492" y="184"/>
                  </a:cubicBezTo>
                  <a:cubicBezTo>
                    <a:pt x="493" y="183"/>
                    <a:pt x="494" y="182"/>
                    <a:pt x="496" y="182"/>
                  </a:cubicBezTo>
                  <a:cubicBezTo>
                    <a:pt x="494" y="184"/>
                    <a:pt x="489" y="189"/>
                    <a:pt x="494" y="191"/>
                  </a:cubicBezTo>
                  <a:cubicBezTo>
                    <a:pt x="497" y="192"/>
                    <a:pt x="499" y="190"/>
                    <a:pt x="501" y="188"/>
                  </a:cubicBezTo>
                  <a:cubicBezTo>
                    <a:pt x="504" y="185"/>
                    <a:pt x="506" y="186"/>
                    <a:pt x="509" y="185"/>
                  </a:cubicBezTo>
                  <a:cubicBezTo>
                    <a:pt x="513" y="185"/>
                    <a:pt x="521" y="179"/>
                    <a:pt x="522" y="175"/>
                  </a:cubicBezTo>
                  <a:cubicBezTo>
                    <a:pt x="522" y="174"/>
                    <a:pt x="521" y="172"/>
                    <a:pt x="520" y="171"/>
                  </a:cubicBezTo>
                  <a:cubicBezTo>
                    <a:pt x="518" y="170"/>
                    <a:pt x="517" y="173"/>
                    <a:pt x="516" y="174"/>
                  </a:cubicBezTo>
                  <a:cubicBezTo>
                    <a:pt x="515" y="176"/>
                    <a:pt x="514" y="177"/>
                    <a:pt x="512" y="178"/>
                  </a:cubicBezTo>
                  <a:cubicBezTo>
                    <a:pt x="511" y="178"/>
                    <a:pt x="505" y="178"/>
                    <a:pt x="504" y="177"/>
                  </a:cubicBezTo>
                  <a:cubicBezTo>
                    <a:pt x="501" y="176"/>
                    <a:pt x="502" y="173"/>
                    <a:pt x="500" y="171"/>
                  </a:cubicBezTo>
                  <a:cubicBezTo>
                    <a:pt x="498" y="170"/>
                    <a:pt x="496" y="171"/>
                    <a:pt x="496" y="167"/>
                  </a:cubicBezTo>
                  <a:cubicBezTo>
                    <a:pt x="496" y="164"/>
                    <a:pt x="501" y="163"/>
                    <a:pt x="497" y="159"/>
                  </a:cubicBezTo>
                  <a:cubicBezTo>
                    <a:pt x="492" y="156"/>
                    <a:pt x="483" y="159"/>
                    <a:pt x="480" y="164"/>
                  </a:cubicBezTo>
                  <a:cubicBezTo>
                    <a:pt x="480" y="164"/>
                    <a:pt x="480" y="165"/>
                    <a:pt x="479" y="166"/>
                  </a:cubicBezTo>
                  <a:cubicBezTo>
                    <a:pt x="478" y="167"/>
                    <a:pt x="476" y="168"/>
                    <a:pt x="474" y="168"/>
                  </a:cubicBezTo>
                  <a:cubicBezTo>
                    <a:pt x="472" y="169"/>
                    <a:pt x="467" y="170"/>
                    <a:pt x="466" y="171"/>
                  </a:cubicBezTo>
                  <a:cubicBezTo>
                    <a:pt x="467" y="168"/>
                    <a:pt x="471" y="164"/>
                    <a:pt x="475" y="162"/>
                  </a:cubicBezTo>
                  <a:cubicBezTo>
                    <a:pt x="478" y="161"/>
                    <a:pt x="479" y="158"/>
                    <a:pt x="483" y="156"/>
                  </a:cubicBezTo>
                  <a:cubicBezTo>
                    <a:pt x="484" y="155"/>
                    <a:pt x="486" y="155"/>
                    <a:pt x="488" y="154"/>
                  </a:cubicBezTo>
                  <a:cubicBezTo>
                    <a:pt x="488" y="153"/>
                    <a:pt x="488" y="152"/>
                    <a:pt x="489" y="151"/>
                  </a:cubicBezTo>
                  <a:cubicBezTo>
                    <a:pt x="491" y="150"/>
                    <a:pt x="494" y="151"/>
                    <a:pt x="495" y="151"/>
                  </a:cubicBezTo>
                  <a:cubicBezTo>
                    <a:pt x="498" y="151"/>
                    <a:pt x="500" y="151"/>
                    <a:pt x="503" y="151"/>
                  </a:cubicBezTo>
                  <a:cubicBezTo>
                    <a:pt x="506" y="150"/>
                    <a:pt x="508" y="150"/>
                    <a:pt x="511" y="150"/>
                  </a:cubicBezTo>
                  <a:cubicBezTo>
                    <a:pt x="512" y="151"/>
                    <a:pt x="514" y="152"/>
                    <a:pt x="515" y="151"/>
                  </a:cubicBezTo>
                  <a:cubicBezTo>
                    <a:pt x="518" y="151"/>
                    <a:pt x="520" y="150"/>
                    <a:pt x="522" y="149"/>
                  </a:cubicBezTo>
                  <a:cubicBezTo>
                    <a:pt x="526" y="147"/>
                    <a:pt x="528" y="148"/>
                    <a:pt x="532" y="148"/>
                  </a:cubicBezTo>
                  <a:cubicBezTo>
                    <a:pt x="532" y="153"/>
                    <a:pt x="530" y="153"/>
                    <a:pt x="528" y="157"/>
                  </a:cubicBezTo>
                  <a:cubicBezTo>
                    <a:pt x="527" y="159"/>
                    <a:pt x="528" y="161"/>
                    <a:pt x="527" y="164"/>
                  </a:cubicBezTo>
                  <a:cubicBezTo>
                    <a:pt x="527" y="167"/>
                    <a:pt x="526" y="168"/>
                    <a:pt x="531" y="168"/>
                  </a:cubicBezTo>
                  <a:cubicBezTo>
                    <a:pt x="534" y="168"/>
                    <a:pt x="538" y="167"/>
                    <a:pt x="541" y="167"/>
                  </a:cubicBezTo>
                  <a:cubicBezTo>
                    <a:pt x="542" y="168"/>
                    <a:pt x="543" y="169"/>
                    <a:pt x="543" y="169"/>
                  </a:cubicBezTo>
                  <a:cubicBezTo>
                    <a:pt x="545" y="170"/>
                    <a:pt x="547" y="172"/>
                    <a:pt x="549" y="173"/>
                  </a:cubicBezTo>
                  <a:cubicBezTo>
                    <a:pt x="552" y="175"/>
                    <a:pt x="556" y="173"/>
                    <a:pt x="556" y="169"/>
                  </a:cubicBezTo>
                  <a:cubicBezTo>
                    <a:pt x="556" y="166"/>
                    <a:pt x="552" y="166"/>
                    <a:pt x="552" y="163"/>
                  </a:cubicBezTo>
                  <a:cubicBezTo>
                    <a:pt x="551" y="161"/>
                    <a:pt x="552" y="159"/>
                    <a:pt x="552" y="157"/>
                  </a:cubicBezTo>
                  <a:cubicBezTo>
                    <a:pt x="551" y="153"/>
                    <a:pt x="547" y="153"/>
                    <a:pt x="543" y="153"/>
                  </a:cubicBezTo>
                  <a:cubicBezTo>
                    <a:pt x="543" y="151"/>
                    <a:pt x="540" y="149"/>
                    <a:pt x="539" y="147"/>
                  </a:cubicBezTo>
                  <a:cubicBezTo>
                    <a:pt x="539" y="145"/>
                    <a:pt x="540" y="144"/>
                    <a:pt x="540" y="143"/>
                  </a:cubicBezTo>
                  <a:cubicBezTo>
                    <a:pt x="540" y="139"/>
                    <a:pt x="533" y="140"/>
                    <a:pt x="537" y="135"/>
                  </a:cubicBezTo>
                  <a:cubicBezTo>
                    <a:pt x="536" y="134"/>
                    <a:pt x="530" y="130"/>
                    <a:pt x="528" y="130"/>
                  </a:cubicBezTo>
                  <a:cubicBezTo>
                    <a:pt x="525" y="130"/>
                    <a:pt x="524" y="134"/>
                    <a:pt x="520" y="134"/>
                  </a:cubicBezTo>
                  <a:cubicBezTo>
                    <a:pt x="517" y="133"/>
                    <a:pt x="526" y="126"/>
                    <a:pt x="526" y="126"/>
                  </a:cubicBezTo>
                  <a:cubicBezTo>
                    <a:pt x="529" y="121"/>
                    <a:pt x="522" y="121"/>
                    <a:pt x="519" y="119"/>
                  </a:cubicBezTo>
                  <a:cubicBezTo>
                    <a:pt x="519" y="118"/>
                    <a:pt x="519" y="117"/>
                    <a:pt x="518" y="116"/>
                  </a:cubicBezTo>
                  <a:cubicBezTo>
                    <a:pt x="518" y="116"/>
                    <a:pt x="517" y="116"/>
                    <a:pt x="516" y="115"/>
                  </a:cubicBezTo>
                  <a:cubicBezTo>
                    <a:pt x="515" y="115"/>
                    <a:pt x="515" y="114"/>
                    <a:pt x="514" y="113"/>
                  </a:cubicBezTo>
                  <a:cubicBezTo>
                    <a:pt x="514" y="113"/>
                    <a:pt x="511" y="112"/>
                    <a:pt x="511" y="112"/>
                  </a:cubicBezTo>
                  <a:cubicBezTo>
                    <a:pt x="510" y="109"/>
                    <a:pt x="513" y="110"/>
                    <a:pt x="514" y="108"/>
                  </a:cubicBezTo>
                  <a:cubicBezTo>
                    <a:pt x="515" y="105"/>
                    <a:pt x="508" y="102"/>
                    <a:pt x="507" y="99"/>
                  </a:cubicBezTo>
                  <a:cubicBezTo>
                    <a:pt x="506" y="97"/>
                    <a:pt x="506" y="96"/>
                    <a:pt x="504" y="94"/>
                  </a:cubicBezTo>
                  <a:cubicBezTo>
                    <a:pt x="501" y="91"/>
                    <a:pt x="498" y="88"/>
                    <a:pt x="495" y="92"/>
                  </a:cubicBezTo>
                  <a:cubicBezTo>
                    <a:pt x="493" y="94"/>
                    <a:pt x="494" y="96"/>
                    <a:pt x="492" y="99"/>
                  </a:cubicBezTo>
                  <a:cubicBezTo>
                    <a:pt x="489" y="101"/>
                    <a:pt x="485" y="104"/>
                    <a:pt x="482" y="104"/>
                  </a:cubicBezTo>
                  <a:cubicBezTo>
                    <a:pt x="478" y="104"/>
                    <a:pt x="478" y="100"/>
                    <a:pt x="474" y="99"/>
                  </a:cubicBezTo>
                  <a:cubicBezTo>
                    <a:pt x="474" y="96"/>
                    <a:pt x="475" y="94"/>
                    <a:pt x="476" y="91"/>
                  </a:cubicBezTo>
                  <a:cubicBezTo>
                    <a:pt x="476" y="87"/>
                    <a:pt x="473" y="87"/>
                    <a:pt x="470" y="85"/>
                  </a:cubicBezTo>
                  <a:cubicBezTo>
                    <a:pt x="469" y="84"/>
                    <a:pt x="469" y="82"/>
                    <a:pt x="468" y="81"/>
                  </a:cubicBezTo>
                  <a:cubicBezTo>
                    <a:pt x="467" y="81"/>
                    <a:pt x="465" y="81"/>
                    <a:pt x="464" y="81"/>
                  </a:cubicBezTo>
                  <a:cubicBezTo>
                    <a:pt x="461" y="80"/>
                    <a:pt x="460" y="79"/>
                    <a:pt x="459" y="77"/>
                  </a:cubicBezTo>
                  <a:cubicBezTo>
                    <a:pt x="458" y="76"/>
                    <a:pt x="459" y="75"/>
                    <a:pt x="458" y="74"/>
                  </a:cubicBezTo>
                  <a:cubicBezTo>
                    <a:pt x="457" y="74"/>
                    <a:pt x="454" y="75"/>
                    <a:pt x="453" y="75"/>
                  </a:cubicBezTo>
                  <a:cubicBezTo>
                    <a:pt x="449" y="75"/>
                    <a:pt x="445" y="74"/>
                    <a:pt x="442" y="74"/>
                  </a:cubicBezTo>
                  <a:cubicBezTo>
                    <a:pt x="438" y="74"/>
                    <a:pt x="428" y="71"/>
                    <a:pt x="430" y="78"/>
                  </a:cubicBezTo>
                  <a:cubicBezTo>
                    <a:pt x="431" y="79"/>
                    <a:pt x="433" y="81"/>
                    <a:pt x="434" y="82"/>
                  </a:cubicBezTo>
                  <a:cubicBezTo>
                    <a:pt x="435" y="84"/>
                    <a:pt x="437" y="85"/>
                    <a:pt x="437" y="87"/>
                  </a:cubicBezTo>
                  <a:cubicBezTo>
                    <a:pt x="438" y="90"/>
                    <a:pt x="437" y="93"/>
                    <a:pt x="436" y="95"/>
                  </a:cubicBezTo>
                  <a:cubicBezTo>
                    <a:pt x="433" y="100"/>
                    <a:pt x="436" y="100"/>
                    <a:pt x="438" y="105"/>
                  </a:cubicBezTo>
                  <a:cubicBezTo>
                    <a:pt x="441" y="111"/>
                    <a:pt x="440" y="116"/>
                    <a:pt x="436" y="121"/>
                  </a:cubicBezTo>
                  <a:cubicBezTo>
                    <a:pt x="433" y="125"/>
                    <a:pt x="427" y="124"/>
                    <a:pt x="428" y="129"/>
                  </a:cubicBezTo>
                  <a:cubicBezTo>
                    <a:pt x="428" y="130"/>
                    <a:pt x="429" y="132"/>
                    <a:pt x="429" y="133"/>
                  </a:cubicBezTo>
                  <a:cubicBezTo>
                    <a:pt x="429" y="134"/>
                    <a:pt x="429" y="136"/>
                    <a:pt x="429" y="137"/>
                  </a:cubicBezTo>
                  <a:cubicBezTo>
                    <a:pt x="429" y="139"/>
                    <a:pt x="430" y="142"/>
                    <a:pt x="429" y="144"/>
                  </a:cubicBezTo>
                  <a:cubicBezTo>
                    <a:pt x="429" y="146"/>
                    <a:pt x="425" y="147"/>
                    <a:pt x="423" y="147"/>
                  </a:cubicBezTo>
                  <a:cubicBezTo>
                    <a:pt x="422" y="147"/>
                    <a:pt x="420" y="145"/>
                    <a:pt x="419" y="144"/>
                  </a:cubicBezTo>
                  <a:cubicBezTo>
                    <a:pt x="416" y="143"/>
                    <a:pt x="415" y="142"/>
                    <a:pt x="414" y="140"/>
                  </a:cubicBezTo>
                  <a:cubicBezTo>
                    <a:pt x="411" y="135"/>
                    <a:pt x="413" y="130"/>
                    <a:pt x="413" y="125"/>
                  </a:cubicBezTo>
                  <a:cubicBezTo>
                    <a:pt x="412" y="121"/>
                    <a:pt x="413" y="121"/>
                    <a:pt x="410" y="120"/>
                  </a:cubicBezTo>
                  <a:cubicBezTo>
                    <a:pt x="408" y="120"/>
                    <a:pt x="405" y="121"/>
                    <a:pt x="403" y="121"/>
                  </a:cubicBezTo>
                  <a:cubicBezTo>
                    <a:pt x="400" y="121"/>
                    <a:pt x="398" y="120"/>
                    <a:pt x="396" y="119"/>
                  </a:cubicBezTo>
                  <a:cubicBezTo>
                    <a:pt x="392" y="118"/>
                    <a:pt x="389" y="118"/>
                    <a:pt x="386" y="115"/>
                  </a:cubicBezTo>
                  <a:cubicBezTo>
                    <a:pt x="384" y="114"/>
                    <a:pt x="383" y="113"/>
                    <a:pt x="381" y="113"/>
                  </a:cubicBezTo>
                  <a:cubicBezTo>
                    <a:pt x="380" y="113"/>
                    <a:pt x="379" y="113"/>
                    <a:pt x="378" y="113"/>
                  </a:cubicBezTo>
                  <a:cubicBezTo>
                    <a:pt x="378" y="112"/>
                    <a:pt x="377" y="111"/>
                    <a:pt x="376" y="111"/>
                  </a:cubicBezTo>
                  <a:cubicBezTo>
                    <a:pt x="372" y="108"/>
                    <a:pt x="369" y="111"/>
                    <a:pt x="365" y="110"/>
                  </a:cubicBezTo>
                  <a:cubicBezTo>
                    <a:pt x="364" y="108"/>
                    <a:pt x="365" y="105"/>
                    <a:pt x="363" y="103"/>
                  </a:cubicBezTo>
                  <a:cubicBezTo>
                    <a:pt x="363" y="102"/>
                    <a:pt x="360" y="101"/>
                    <a:pt x="359" y="100"/>
                  </a:cubicBezTo>
                  <a:cubicBezTo>
                    <a:pt x="357" y="99"/>
                    <a:pt x="355" y="98"/>
                    <a:pt x="352" y="98"/>
                  </a:cubicBezTo>
                  <a:cubicBezTo>
                    <a:pt x="350" y="97"/>
                    <a:pt x="353" y="90"/>
                    <a:pt x="353" y="90"/>
                  </a:cubicBezTo>
                  <a:cubicBezTo>
                    <a:pt x="353" y="88"/>
                    <a:pt x="352" y="87"/>
                    <a:pt x="354" y="85"/>
                  </a:cubicBezTo>
                  <a:cubicBezTo>
                    <a:pt x="355" y="84"/>
                    <a:pt x="357" y="84"/>
                    <a:pt x="359" y="82"/>
                  </a:cubicBezTo>
                  <a:cubicBezTo>
                    <a:pt x="361" y="80"/>
                    <a:pt x="359" y="77"/>
                    <a:pt x="361" y="75"/>
                  </a:cubicBezTo>
                  <a:cubicBezTo>
                    <a:pt x="362" y="74"/>
                    <a:pt x="364" y="73"/>
                    <a:pt x="365" y="71"/>
                  </a:cubicBezTo>
                  <a:cubicBezTo>
                    <a:pt x="366" y="70"/>
                    <a:pt x="367" y="69"/>
                    <a:pt x="368" y="68"/>
                  </a:cubicBezTo>
                  <a:cubicBezTo>
                    <a:pt x="369" y="68"/>
                    <a:pt x="370" y="68"/>
                    <a:pt x="371" y="67"/>
                  </a:cubicBezTo>
                  <a:cubicBezTo>
                    <a:pt x="372" y="66"/>
                    <a:pt x="371" y="65"/>
                    <a:pt x="372" y="65"/>
                  </a:cubicBezTo>
                  <a:cubicBezTo>
                    <a:pt x="375" y="63"/>
                    <a:pt x="378" y="63"/>
                    <a:pt x="380" y="61"/>
                  </a:cubicBezTo>
                  <a:cubicBezTo>
                    <a:pt x="382" y="59"/>
                    <a:pt x="383" y="58"/>
                    <a:pt x="385" y="57"/>
                  </a:cubicBezTo>
                  <a:cubicBezTo>
                    <a:pt x="386" y="57"/>
                    <a:pt x="387" y="56"/>
                    <a:pt x="387" y="55"/>
                  </a:cubicBezTo>
                  <a:cubicBezTo>
                    <a:pt x="388" y="53"/>
                    <a:pt x="387" y="54"/>
                    <a:pt x="385" y="53"/>
                  </a:cubicBezTo>
                  <a:cubicBezTo>
                    <a:pt x="383" y="53"/>
                    <a:pt x="381" y="52"/>
                    <a:pt x="380" y="51"/>
                  </a:cubicBezTo>
                  <a:cubicBezTo>
                    <a:pt x="380" y="51"/>
                    <a:pt x="379" y="50"/>
                    <a:pt x="379" y="50"/>
                  </a:cubicBezTo>
                  <a:cubicBezTo>
                    <a:pt x="378" y="50"/>
                    <a:pt x="377" y="50"/>
                    <a:pt x="377" y="49"/>
                  </a:cubicBezTo>
                  <a:cubicBezTo>
                    <a:pt x="375" y="48"/>
                    <a:pt x="376" y="47"/>
                    <a:pt x="378" y="46"/>
                  </a:cubicBezTo>
                  <a:cubicBezTo>
                    <a:pt x="380" y="46"/>
                    <a:pt x="381" y="48"/>
                    <a:pt x="383" y="49"/>
                  </a:cubicBezTo>
                  <a:cubicBezTo>
                    <a:pt x="384" y="50"/>
                    <a:pt x="386" y="51"/>
                    <a:pt x="388" y="50"/>
                  </a:cubicBezTo>
                  <a:cubicBezTo>
                    <a:pt x="393" y="50"/>
                    <a:pt x="393" y="46"/>
                    <a:pt x="394" y="42"/>
                  </a:cubicBezTo>
                  <a:cubicBezTo>
                    <a:pt x="394" y="42"/>
                    <a:pt x="393" y="41"/>
                    <a:pt x="393" y="41"/>
                  </a:cubicBezTo>
                  <a:cubicBezTo>
                    <a:pt x="395" y="41"/>
                    <a:pt x="398" y="41"/>
                    <a:pt x="400" y="42"/>
                  </a:cubicBezTo>
                  <a:cubicBezTo>
                    <a:pt x="401" y="42"/>
                    <a:pt x="401" y="43"/>
                    <a:pt x="403" y="44"/>
                  </a:cubicBezTo>
                  <a:cubicBezTo>
                    <a:pt x="403" y="44"/>
                    <a:pt x="405" y="44"/>
                    <a:pt x="406" y="44"/>
                  </a:cubicBezTo>
                  <a:cubicBezTo>
                    <a:pt x="406" y="43"/>
                    <a:pt x="406" y="42"/>
                    <a:pt x="407" y="42"/>
                  </a:cubicBezTo>
                  <a:cubicBezTo>
                    <a:pt x="409" y="41"/>
                    <a:pt x="411" y="44"/>
                    <a:pt x="413" y="43"/>
                  </a:cubicBezTo>
                  <a:cubicBezTo>
                    <a:pt x="415" y="42"/>
                    <a:pt x="418" y="40"/>
                    <a:pt x="417" y="38"/>
                  </a:cubicBezTo>
                  <a:cubicBezTo>
                    <a:pt x="417" y="36"/>
                    <a:pt x="414" y="34"/>
                    <a:pt x="413" y="33"/>
                  </a:cubicBezTo>
                  <a:cubicBezTo>
                    <a:pt x="413" y="32"/>
                    <a:pt x="413" y="32"/>
                    <a:pt x="413" y="31"/>
                  </a:cubicBezTo>
                  <a:cubicBezTo>
                    <a:pt x="412" y="31"/>
                    <a:pt x="412" y="31"/>
                    <a:pt x="411" y="30"/>
                  </a:cubicBezTo>
                  <a:cubicBezTo>
                    <a:pt x="410" y="27"/>
                    <a:pt x="414" y="28"/>
                    <a:pt x="415" y="28"/>
                  </a:cubicBezTo>
                  <a:cubicBezTo>
                    <a:pt x="417" y="28"/>
                    <a:pt x="419" y="28"/>
                    <a:pt x="417" y="25"/>
                  </a:cubicBezTo>
                  <a:cubicBezTo>
                    <a:pt x="416" y="24"/>
                    <a:pt x="414" y="24"/>
                    <a:pt x="413" y="22"/>
                  </a:cubicBezTo>
                  <a:cubicBezTo>
                    <a:pt x="411" y="20"/>
                    <a:pt x="410" y="20"/>
                    <a:pt x="407" y="20"/>
                  </a:cubicBezTo>
                  <a:cubicBezTo>
                    <a:pt x="405" y="20"/>
                    <a:pt x="403" y="20"/>
                    <a:pt x="401" y="20"/>
                  </a:cubicBezTo>
                  <a:cubicBezTo>
                    <a:pt x="399" y="20"/>
                    <a:pt x="398" y="19"/>
                    <a:pt x="398" y="21"/>
                  </a:cubicBezTo>
                  <a:cubicBezTo>
                    <a:pt x="397" y="24"/>
                    <a:pt x="401" y="24"/>
                    <a:pt x="399" y="27"/>
                  </a:cubicBezTo>
                  <a:cubicBezTo>
                    <a:pt x="398" y="29"/>
                    <a:pt x="397" y="30"/>
                    <a:pt x="396" y="31"/>
                  </a:cubicBezTo>
                  <a:cubicBezTo>
                    <a:pt x="395" y="34"/>
                    <a:pt x="394" y="36"/>
                    <a:pt x="391" y="36"/>
                  </a:cubicBezTo>
                  <a:cubicBezTo>
                    <a:pt x="390" y="38"/>
                    <a:pt x="384" y="35"/>
                    <a:pt x="384" y="33"/>
                  </a:cubicBezTo>
                  <a:cubicBezTo>
                    <a:pt x="384" y="31"/>
                    <a:pt x="387" y="29"/>
                    <a:pt x="386" y="26"/>
                  </a:cubicBezTo>
                  <a:cubicBezTo>
                    <a:pt x="385" y="26"/>
                    <a:pt x="384" y="26"/>
                    <a:pt x="382" y="25"/>
                  </a:cubicBezTo>
                  <a:cubicBezTo>
                    <a:pt x="381" y="25"/>
                    <a:pt x="380" y="23"/>
                    <a:pt x="378" y="23"/>
                  </a:cubicBezTo>
                  <a:cubicBezTo>
                    <a:pt x="375" y="23"/>
                    <a:pt x="376" y="29"/>
                    <a:pt x="373" y="27"/>
                  </a:cubicBezTo>
                  <a:cubicBezTo>
                    <a:pt x="370" y="26"/>
                    <a:pt x="371" y="24"/>
                    <a:pt x="371" y="21"/>
                  </a:cubicBezTo>
                  <a:cubicBezTo>
                    <a:pt x="370" y="19"/>
                    <a:pt x="367" y="20"/>
                    <a:pt x="366" y="17"/>
                  </a:cubicBezTo>
                  <a:cubicBezTo>
                    <a:pt x="364" y="15"/>
                    <a:pt x="368" y="15"/>
                    <a:pt x="368" y="13"/>
                  </a:cubicBezTo>
                  <a:cubicBezTo>
                    <a:pt x="368" y="12"/>
                    <a:pt x="365" y="12"/>
                    <a:pt x="364" y="11"/>
                  </a:cubicBezTo>
                  <a:cubicBezTo>
                    <a:pt x="363" y="10"/>
                    <a:pt x="364" y="8"/>
                    <a:pt x="363" y="8"/>
                  </a:cubicBezTo>
                  <a:cubicBezTo>
                    <a:pt x="362" y="7"/>
                    <a:pt x="362" y="7"/>
                    <a:pt x="361" y="6"/>
                  </a:cubicBezTo>
                  <a:cubicBezTo>
                    <a:pt x="359" y="5"/>
                    <a:pt x="358" y="3"/>
                    <a:pt x="357" y="2"/>
                  </a:cubicBezTo>
                  <a:cubicBezTo>
                    <a:pt x="354" y="0"/>
                    <a:pt x="351" y="1"/>
                    <a:pt x="349" y="3"/>
                  </a:cubicBezTo>
                  <a:cubicBezTo>
                    <a:pt x="346" y="4"/>
                    <a:pt x="346" y="9"/>
                    <a:pt x="346" y="12"/>
                  </a:cubicBezTo>
                  <a:cubicBezTo>
                    <a:pt x="346" y="12"/>
                    <a:pt x="346" y="14"/>
                    <a:pt x="346" y="14"/>
                  </a:cubicBezTo>
                  <a:cubicBezTo>
                    <a:pt x="347" y="16"/>
                    <a:pt x="347" y="15"/>
                    <a:pt x="349" y="16"/>
                  </a:cubicBezTo>
                  <a:cubicBezTo>
                    <a:pt x="351" y="16"/>
                    <a:pt x="352" y="18"/>
                    <a:pt x="354" y="19"/>
                  </a:cubicBezTo>
                  <a:cubicBezTo>
                    <a:pt x="355" y="19"/>
                    <a:pt x="359" y="18"/>
                    <a:pt x="360" y="19"/>
                  </a:cubicBezTo>
                  <a:cubicBezTo>
                    <a:pt x="362" y="21"/>
                    <a:pt x="359" y="24"/>
                    <a:pt x="358" y="25"/>
                  </a:cubicBezTo>
                  <a:cubicBezTo>
                    <a:pt x="356" y="26"/>
                    <a:pt x="354" y="28"/>
                    <a:pt x="353" y="30"/>
                  </a:cubicBezTo>
                  <a:cubicBezTo>
                    <a:pt x="353" y="31"/>
                    <a:pt x="352" y="32"/>
                    <a:pt x="352" y="33"/>
                  </a:cubicBezTo>
                  <a:cubicBezTo>
                    <a:pt x="351" y="34"/>
                    <a:pt x="352" y="35"/>
                    <a:pt x="352" y="36"/>
                  </a:cubicBezTo>
                  <a:cubicBezTo>
                    <a:pt x="351" y="39"/>
                    <a:pt x="348" y="38"/>
                    <a:pt x="347" y="37"/>
                  </a:cubicBezTo>
                  <a:cubicBezTo>
                    <a:pt x="344" y="35"/>
                    <a:pt x="346" y="33"/>
                    <a:pt x="346" y="30"/>
                  </a:cubicBezTo>
                  <a:cubicBezTo>
                    <a:pt x="346" y="30"/>
                    <a:pt x="345" y="30"/>
                    <a:pt x="345" y="30"/>
                  </a:cubicBezTo>
                  <a:cubicBezTo>
                    <a:pt x="345" y="28"/>
                    <a:pt x="347" y="27"/>
                    <a:pt x="348" y="25"/>
                  </a:cubicBezTo>
                  <a:cubicBezTo>
                    <a:pt x="349" y="21"/>
                    <a:pt x="345" y="22"/>
                    <a:pt x="343" y="21"/>
                  </a:cubicBezTo>
                  <a:cubicBezTo>
                    <a:pt x="341" y="20"/>
                    <a:pt x="342" y="18"/>
                    <a:pt x="339" y="18"/>
                  </a:cubicBezTo>
                  <a:cubicBezTo>
                    <a:pt x="336" y="17"/>
                    <a:pt x="334" y="19"/>
                    <a:pt x="333" y="22"/>
                  </a:cubicBezTo>
                  <a:cubicBezTo>
                    <a:pt x="333" y="23"/>
                    <a:pt x="333" y="25"/>
                    <a:pt x="334" y="25"/>
                  </a:cubicBezTo>
                  <a:cubicBezTo>
                    <a:pt x="335" y="27"/>
                    <a:pt x="336" y="26"/>
                    <a:pt x="337" y="27"/>
                  </a:cubicBezTo>
                  <a:cubicBezTo>
                    <a:pt x="338" y="28"/>
                    <a:pt x="338" y="31"/>
                    <a:pt x="337" y="32"/>
                  </a:cubicBezTo>
                  <a:cubicBezTo>
                    <a:pt x="337" y="34"/>
                    <a:pt x="335" y="34"/>
                    <a:pt x="332" y="34"/>
                  </a:cubicBezTo>
                  <a:cubicBezTo>
                    <a:pt x="331" y="34"/>
                    <a:pt x="330" y="33"/>
                    <a:pt x="329" y="34"/>
                  </a:cubicBezTo>
                  <a:cubicBezTo>
                    <a:pt x="328" y="34"/>
                    <a:pt x="328" y="34"/>
                    <a:pt x="327" y="35"/>
                  </a:cubicBezTo>
                  <a:cubicBezTo>
                    <a:pt x="325" y="35"/>
                    <a:pt x="324" y="34"/>
                    <a:pt x="323" y="34"/>
                  </a:cubicBezTo>
                  <a:cubicBezTo>
                    <a:pt x="321" y="34"/>
                    <a:pt x="320" y="34"/>
                    <a:pt x="318" y="34"/>
                  </a:cubicBezTo>
                  <a:cubicBezTo>
                    <a:pt x="316" y="34"/>
                    <a:pt x="314" y="35"/>
                    <a:pt x="312" y="34"/>
                  </a:cubicBezTo>
                  <a:cubicBezTo>
                    <a:pt x="310" y="33"/>
                    <a:pt x="309" y="32"/>
                    <a:pt x="308" y="32"/>
                  </a:cubicBezTo>
                  <a:cubicBezTo>
                    <a:pt x="307" y="32"/>
                    <a:pt x="305" y="32"/>
                    <a:pt x="304" y="32"/>
                  </a:cubicBezTo>
                  <a:cubicBezTo>
                    <a:pt x="301" y="31"/>
                    <a:pt x="301" y="30"/>
                    <a:pt x="298" y="31"/>
                  </a:cubicBezTo>
                  <a:cubicBezTo>
                    <a:pt x="297" y="31"/>
                    <a:pt x="292" y="32"/>
                    <a:pt x="291" y="33"/>
                  </a:cubicBezTo>
                  <a:cubicBezTo>
                    <a:pt x="291" y="34"/>
                    <a:pt x="293" y="38"/>
                    <a:pt x="293" y="39"/>
                  </a:cubicBezTo>
                  <a:cubicBezTo>
                    <a:pt x="293" y="40"/>
                    <a:pt x="293" y="41"/>
                    <a:pt x="293" y="42"/>
                  </a:cubicBezTo>
                  <a:cubicBezTo>
                    <a:pt x="289" y="43"/>
                    <a:pt x="289" y="41"/>
                    <a:pt x="288" y="38"/>
                  </a:cubicBezTo>
                  <a:cubicBezTo>
                    <a:pt x="286" y="34"/>
                    <a:pt x="283" y="36"/>
                    <a:pt x="280" y="35"/>
                  </a:cubicBezTo>
                  <a:cubicBezTo>
                    <a:pt x="278" y="35"/>
                    <a:pt x="278" y="34"/>
                    <a:pt x="276" y="34"/>
                  </a:cubicBezTo>
                  <a:cubicBezTo>
                    <a:pt x="273" y="33"/>
                    <a:pt x="270" y="34"/>
                    <a:pt x="268" y="35"/>
                  </a:cubicBezTo>
                  <a:cubicBezTo>
                    <a:pt x="267" y="35"/>
                    <a:pt x="265" y="36"/>
                    <a:pt x="264" y="35"/>
                  </a:cubicBezTo>
                  <a:cubicBezTo>
                    <a:pt x="263" y="35"/>
                    <a:pt x="263" y="35"/>
                    <a:pt x="262" y="34"/>
                  </a:cubicBezTo>
                  <a:cubicBezTo>
                    <a:pt x="261" y="34"/>
                    <a:pt x="259" y="35"/>
                    <a:pt x="258" y="35"/>
                  </a:cubicBezTo>
                  <a:cubicBezTo>
                    <a:pt x="257" y="35"/>
                    <a:pt x="252" y="35"/>
                    <a:pt x="255" y="32"/>
                  </a:cubicBezTo>
                  <a:cubicBezTo>
                    <a:pt x="255" y="32"/>
                    <a:pt x="256" y="33"/>
                    <a:pt x="257" y="32"/>
                  </a:cubicBezTo>
                  <a:cubicBezTo>
                    <a:pt x="258" y="31"/>
                    <a:pt x="258" y="29"/>
                    <a:pt x="258" y="28"/>
                  </a:cubicBezTo>
                  <a:cubicBezTo>
                    <a:pt x="257" y="26"/>
                    <a:pt x="255" y="26"/>
                    <a:pt x="253" y="26"/>
                  </a:cubicBezTo>
                  <a:cubicBezTo>
                    <a:pt x="249" y="25"/>
                    <a:pt x="244" y="25"/>
                    <a:pt x="240" y="25"/>
                  </a:cubicBezTo>
                  <a:cubicBezTo>
                    <a:pt x="238" y="24"/>
                    <a:pt x="236" y="23"/>
                    <a:pt x="234" y="22"/>
                  </a:cubicBezTo>
                  <a:cubicBezTo>
                    <a:pt x="233" y="21"/>
                    <a:pt x="232" y="22"/>
                    <a:pt x="231" y="20"/>
                  </a:cubicBezTo>
                  <a:cubicBezTo>
                    <a:pt x="231" y="20"/>
                    <a:pt x="230" y="18"/>
                    <a:pt x="230" y="18"/>
                  </a:cubicBezTo>
                  <a:cubicBezTo>
                    <a:pt x="228" y="17"/>
                    <a:pt x="226" y="18"/>
                    <a:pt x="225" y="17"/>
                  </a:cubicBezTo>
                  <a:cubicBezTo>
                    <a:pt x="223" y="17"/>
                    <a:pt x="223" y="16"/>
                    <a:pt x="221" y="16"/>
                  </a:cubicBezTo>
                  <a:cubicBezTo>
                    <a:pt x="220" y="16"/>
                    <a:pt x="219" y="17"/>
                    <a:pt x="218" y="18"/>
                  </a:cubicBezTo>
                  <a:cubicBezTo>
                    <a:pt x="217" y="19"/>
                    <a:pt x="215" y="20"/>
                    <a:pt x="214" y="20"/>
                  </a:cubicBezTo>
                  <a:cubicBezTo>
                    <a:pt x="213" y="21"/>
                    <a:pt x="212" y="21"/>
                    <a:pt x="211" y="21"/>
                  </a:cubicBezTo>
                  <a:cubicBezTo>
                    <a:pt x="210" y="21"/>
                    <a:pt x="210" y="22"/>
                    <a:pt x="209" y="22"/>
                  </a:cubicBezTo>
                  <a:cubicBezTo>
                    <a:pt x="208" y="20"/>
                    <a:pt x="209" y="17"/>
                    <a:pt x="206" y="18"/>
                  </a:cubicBezTo>
                  <a:cubicBezTo>
                    <a:pt x="204" y="18"/>
                    <a:pt x="203" y="21"/>
                    <a:pt x="201" y="20"/>
                  </a:cubicBezTo>
                  <a:cubicBezTo>
                    <a:pt x="199" y="20"/>
                    <a:pt x="199" y="14"/>
                    <a:pt x="196" y="13"/>
                  </a:cubicBezTo>
                  <a:cubicBezTo>
                    <a:pt x="195" y="13"/>
                    <a:pt x="194" y="12"/>
                    <a:pt x="193" y="12"/>
                  </a:cubicBezTo>
                  <a:cubicBezTo>
                    <a:pt x="192" y="12"/>
                    <a:pt x="192" y="11"/>
                    <a:pt x="191" y="11"/>
                  </a:cubicBezTo>
                  <a:cubicBezTo>
                    <a:pt x="191" y="13"/>
                    <a:pt x="191" y="15"/>
                    <a:pt x="189" y="17"/>
                  </a:cubicBezTo>
                  <a:cubicBezTo>
                    <a:pt x="187" y="18"/>
                    <a:pt x="185" y="17"/>
                    <a:pt x="184" y="18"/>
                  </a:cubicBezTo>
                  <a:cubicBezTo>
                    <a:pt x="181" y="19"/>
                    <a:pt x="180" y="21"/>
                    <a:pt x="177" y="21"/>
                  </a:cubicBezTo>
                  <a:cubicBezTo>
                    <a:pt x="175" y="22"/>
                    <a:pt x="173" y="22"/>
                    <a:pt x="171" y="24"/>
                  </a:cubicBezTo>
                  <a:cubicBezTo>
                    <a:pt x="168" y="26"/>
                    <a:pt x="168" y="25"/>
                    <a:pt x="165" y="23"/>
                  </a:cubicBezTo>
                  <a:cubicBezTo>
                    <a:pt x="162" y="21"/>
                    <a:pt x="158" y="21"/>
                    <a:pt x="154" y="21"/>
                  </a:cubicBezTo>
                  <a:cubicBezTo>
                    <a:pt x="154" y="22"/>
                    <a:pt x="154" y="24"/>
                    <a:pt x="154" y="25"/>
                  </a:cubicBezTo>
                  <a:cubicBezTo>
                    <a:pt x="151" y="25"/>
                    <a:pt x="149" y="24"/>
                    <a:pt x="146" y="24"/>
                  </a:cubicBezTo>
                  <a:cubicBezTo>
                    <a:pt x="143" y="24"/>
                    <a:pt x="141" y="24"/>
                    <a:pt x="138" y="22"/>
                  </a:cubicBezTo>
                  <a:cubicBezTo>
                    <a:pt x="137" y="21"/>
                    <a:pt x="136" y="21"/>
                    <a:pt x="135" y="20"/>
                  </a:cubicBezTo>
                  <a:cubicBezTo>
                    <a:pt x="133" y="20"/>
                    <a:pt x="131" y="20"/>
                    <a:pt x="129" y="20"/>
                  </a:cubicBezTo>
                  <a:cubicBezTo>
                    <a:pt x="127" y="20"/>
                    <a:pt x="127" y="18"/>
                    <a:pt x="125" y="17"/>
                  </a:cubicBezTo>
                  <a:cubicBezTo>
                    <a:pt x="124" y="15"/>
                    <a:pt x="122" y="14"/>
                    <a:pt x="120" y="14"/>
                  </a:cubicBezTo>
                  <a:cubicBezTo>
                    <a:pt x="117" y="13"/>
                    <a:pt x="116" y="14"/>
                    <a:pt x="114" y="14"/>
                  </a:cubicBezTo>
                  <a:cubicBezTo>
                    <a:pt x="112" y="15"/>
                    <a:pt x="110" y="14"/>
                    <a:pt x="108" y="14"/>
                  </a:cubicBezTo>
                  <a:cubicBezTo>
                    <a:pt x="104" y="13"/>
                    <a:pt x="100" y="13"/>
                    <a:pt x="96" y="12"/>
                  </a:cubicBezTo>
                  <a:cubicBezTo>
                    <a:pt x="94" y="12"/>
                    <a:pt x="92" y="11"/>
                    <a:pt x="90" y="11"/>
                  </a:cubicBezTo>
                  <a:cubicBezTo>
                    <a:pt x="88" y="11"/>
                    <a:pt x="86" y="11"/>
                    <a:pt x="83" y="11"/>
                  </a:cubicBezTo>
                  <a:cubicBezTo>
                    <a:pt x="81" y="11"/>
                    <a:pt x="81" y="11"/>
                    <a:pt x="79" y="10"/>
                  </a:cubicBezTo>
                  <a:cubicBezTo>
                    <a:pt x="78" y="10"/>
                    <a:pt x="77" y="9"/>
                    <a:pt x="76" y="9"/>
                  </a:cubicBezTo>
                  <a:cubicBezTo>
                    <a:pt x="76" y="7"/>
                    <a:pt x="73" y="6"/>
                    <a:pt x="72" y="6"/>
                  </a:cubicBezTo>
                  <a:cubicBezTo>
                    <a:pt x="69" y="6"/>
                    <a:pt x="68" y="7"/>
                    <a:pt x="65" y="8"/>
                  </a:cubicBezTo>
                  <a:cubicBezTo>
                    <a:pt x="64" y="9"/>
                    <a:pt x="60" y="9"/>
                    <a:pt x="60" y="10"/>
                  </a:cubicBezTo>
                  <a:cubicBezTo>
                    <a:pt x="60" y="10"/>
                    <a:pt x="60" y="10"/>
                    <a:pt x="60" y="10"/>
                  </a:cubicBezTo>
                  <a:cubicBezTo>
                    <a:pt x="59" y="9"/>
                    <a:pt x="59" y="5"/>
                    <a:pt x="58" y="4"/>
                  </a:cubicBezTo>
                  <a:cubicBezTo>
                    <a:pt x="57" y="3"/>
                    <a:pt x="53" y="3"/>
                    <a:pt x="52" y="3"/>
                  </a:cubicBezTo>
                  <a:cubicBezTo>
                    <a:pt x="49" y="3"/>
                    <a:pt x="50" y="4"/>
                    <a:pt x="49" y="6"/>
                  </a:cubicBezTo>
                  <a:cubicBezTo>
                    <a:pt x="47" y="8"/>
                    <a:pt x="44" y="8"/>
                    <a:pt x="41" y="9"/>
                  </a:cubicBezTo>
                  <a:cubicBezTo>
                    <a:pt x="37" y="10"/>
                    <a:pt x="37" y="10"/>
                    <a:pt x="37" y="14"/>
                  </a:cubicBezTo>
                  <a:cubicBezTo>
                    <a:pt x="33" y="15"/>
                    <a:pt x="27" y="13"/>
                    <a:pt x="24" y="16"/>
                  </a:cubicBezTo>
                  <a:cubicBezTo>
                    <a:pt x="21" y="19"/>
                    <a:pt x="23" y="22"/>
                    <a:pt x="18" y="24"/>
                  </a:cubicBezTo>
                  <a:cubicBezTo>
                    <a:pt x="16" y="24"/>
                    <a:pt x="2" y="24"/>
                    <a:pt x="6" y="30"/>
                  </a:cubicBezTo>
                  <a:cubicBezTo>
                    <a:pt x="7" y="31"/>
                    <a:pt x="10" y="30"/>
                    <a:pt x="11" y="31"/>
                  </a:cubicBezTo>
                  <a:cubicBezTo>
                    <a:pt x="12" y="31"/>
                    <a:pt x="12" y="32"/>
                    <a:pt x="14" y="33"/>
                  </a:cubicBezTo>
                  <a:cubicBezTo>
                    <a:pt x="15" y="35"/>
                    <a:pt x="15" y="34"/>
                    <a:pt x="17" y="35"/>
                  </a:cubicBezTo>
                  <a:cubicBezTo>
                    <a:pt x="20" y="36"/>
                    <a:pt x="20" y="37"/>
                    <a:pt x="22" y="38"/>
                  </a:cubicBezTo>
                  <a:cubicBezTo>
                    <a:pt x="24" y="40"/>
                    <a:pt x="28" y="39"/>
                    <a:pt x="31" y="40"/>
                  </a:cubicBezTo>
                  <a:cubicBezTo>
                    <a:pt x="33" y="41"/>
                    <a:pt x="36" y="42"/>
                    <a:pt x="37" y="43"/>
                  </a:cubicBezTo>
                  <a:cubicBezTo>
                    <a:pt x="34" y="47"/>
                    <a:pt x="29" y="45"/>
                    <a:pt x="26" y="45"/>
                  </a:cubicBezTo>
                  <a:cubicBezTo>
                    <a:pt x="23" y="45"/>
                    <a:pt x="18" y="48"/>
                    <a:pt x="19" y="43"/>
                  </a:cubicBezTo>
                  <a:cubicBezTo>
                    <a:pt x="18" y="43"/>
                    <a:pt x="16" y="42"/>
                    <a:pt x="15" y="43"/>
                  </a:cubicBezTo>
                  <a:cubicBezTo>
                    <a:pt x="14" y="43"/>
                    <a:pt x="13" y="45"/>
                    <a:pt x="12" y="45"/>
                  </a:cubicBezTo>
                  <a:cubicBezTo>
                    <a:pt x="10" y="47"/>
                    <a:pt x="7" y="45"/>
                    <a:pt x="5" y="47"/>
                  </a:cubicBezTo>
                  <a:cubicBezTo>
                    <a:pt x="0" y="50"/>
                    <a:pt x="6" y="60"/>
                    <a:pt x="11" y="59"/>
                  </a:cubicBezTo>
                  <a:cubicBezTo>
                    <a:pt x="14" y="58"/>
                    <a:pt x="17" y="56"/>
                    <a:pt x="19" y="56"/>
                  </a:cubicBezTo>
                  <a:cubicBezTo>
                    <a:pt x="21" y="56"/>
                    <a:pt x="22" y="58"/>
                    <a:pt x="25" y="58"/>
                  </a:cubicBezTo>
                  <a:cubicBezTo>
                    <a:pt x="29" y="57"/>
                    <a:pt x="34" y="53"/>
                    <a:pt x="34" y="60"/>
                  </a:cubicBezTo>
                  <a:cubicBezTo>
                    <a:pt x="34" y="64"/>
                    <a:pt x="30" y="64"/>
                    <a:pt x="27" y="65"/>
                  </a:cubicBezTo>
                  <a:cubicBezTo>
                    <a:pt x="25" y="66"/>
                    <a:pt x="23" y="67"/>
                    <a:pt x="21" y="68"/>
                  </a:cubicBezTo>
                  <a:cubicBezTo>
                    <a:pt x="18" y="70"/>
                    <a:pt x="16" y="70"/>
                    <a:pt x="15" y="73"/>
                  </a:cubicBezTo>
                  <a:cubicBezTo>
                    <a:pt x="15" y="74"/>
                    <a:pt x="16" y="76"/>
                    <a:pt x="15" y="77"/>
                  </a:cubicBezTo>
                  <a:cubicBezTo>
                    <a:pt x="14" y="79"/>
                    <a:pt x="13" y="79"/>
                    <a:pt x="12" y="82"/>
                  </a:cubicBezTo>
                  <a:cubicBezTo>
                    <a:pt x="11" y="90"/>
                    <a:pt x="24" y="87"/>
                    <a:pt x="27" y="90"/>
                  </a:cubicBezTo>
                  <a:cubicBezTo>
                    <a:pt x="29" y="93"/>
                    <a:pt x="27" y="96"/>
                    <a:pt x="32" y="97"/>
                  </a:cubicBezTo>
                  <a:cubicBezTo>
                    <a:pt x="35" y="98"/>
                    <a:pt x="38" y="97"/>
                    <a:pt x="41" y="97"/>
                  </a:cubicBezTo>
                  <a:cubicBezTo>
                    <a:pt x="43" y="98"/>
                    <a:pt x="44" y="99"/>
                    <a:pt x="47" y="100"/>
                  </a:cubicBezTo>
                  <a:cubicBezTo>
                    <a:pt x="49" y="100"/>
                    <a:pt x="49" y="98"/>
                    <a:pt x="50" y="101"/>
                  </a:cubicBezTo>
                  <a:cubicBezTo>
                    <a:pt x="51" y="103"/>
                    <a:pt x="50" y="106"/>
                    <a:pt x="49" y="108"/>
                  </a:cubicBezTo>
                  <a:cubicBezTo>
                    <a:pt x="48" y="108"/>
                    <a:pt x="47" y="108"/>
                    <a:pt x="46" y="109"/>
                  </a:cubicBezTo>
                  <a:cubicBezTo>
                    <a:pt x="45" y="110"/>
                    <a:pt x="45" y="111"/>
                    <a:pt x="43" y="112"/>
                  </a:cubicBezTo>
                  <a:cubicBezTo>
                    <a:pt x="40" y="114"/>
                    <a:pt x="35" y="114"/>
                    <a:pt x="32" y="116"/>
                  </a:cubicBezTo>
                  <a:cubicBezTo>
                    <a:pt x="29" y="117"/>
                    <a:pt x="28" y="119"/>
                    <a:pt x="25" y="120"/>
                  </a:cubicBezTo>
                  <a:cubicBezTo>
                    <a:pt x="23" y="121"/>
                    <a:pt x="20" y="120"/>
                    <a:pt x="19" y="122"/>
                  </a:cubicBezTo>
                  <a:cubicBezTo>
                    <a:pt x="18" y="124"/>
                    <a:pt x="18" y="126"/>
                    <a:pt x="17" y="127"/>
                  </a:cubicBezTo>
                  <a:cubicBezTo>
                    <a:pt x="20" y="128"/>
                    <a:pt x="21" y="125"/>
                    <a:pt x="23" y="124"/>
                  </a:cubicBezTo>
                  <a:cubicBezTo>
                    <a:pt x="25" y="123"/>
                    <a:pt x="27" y="123"/>
                    <a:pt x="29" y="122"/>
                  </a:cubicBezTo>
                  <a:cubicBezTo>
                    <a:pt x="31" y="122"/>
                    <a:pt x="32" y="122"/>
                    <a:pt x="34" y="121"/>
                  </a:cubicBezTo>
                  <a:cubicBezTo>
                    <a:pt x="37" y="119"/>
                    <a:pt x="38" y="116"/>
                    <a:pt x="41" y="115"/>
                  </a:cubicBezTo>
                  <a:cubicBezTo>
                    <a:pt x="43" y="114"/>
                    <a:pt x="45" y="114"/>
                    <a:pt x="46" y="114"/>
                  </a:cubicBezTo>
                  <a:cubicBezTo>
                    <a:pt x="49" y="113"/>
                    <a:pt x="50" y="111"/>
                    <a:pt x="53" y="110"/>
                  </a:cubicBezTo>
                  <a:cubicBezTo>
                    <a:pt x="57" y="108"/>
                    <a:pt x="61" y="106"/>
                    <a:pt x="65" y="104"/>
                  </a:cubicBezTo>
                  <a:cubicBezTo>
                    <a:pt x="71" y="101"/>
                    <a:pt x="68" y="99"/>
                    <a:pt x="67" y="95"/>
                  </a:cubicBezTo>
                  <a:cubicBezTo>
                    <a:pt x="66" y="92"/>
                    <a:pt x="72" y="90"/>
                    <a:pt x="75" y="87"/>
                  </a:cubicBezTo>
                  <a:cubicBezTo>
                    <a:pt x="76" y="86"/>
                    <a:pt x="78" y="81"/>
                    <a:pt x="80" y="83"/>
                  </a:cubicBezTo>
                  <a:cubicBezTo>
                    <a:pt x="84" y="86"/>
                    <a:pt x="77" y="90"/>
                    <a:pt x="78" y="93"/>
                  </a:cubicBezTo>
                  <a:cubicBezTo>
                    <a:pt x="79" y="93"/>
                    <a:pt x="79" y="94"/>
                    <a:pt x="80" y="95"/>
                  </a:cubicBezTo>
                  <a:cubicBezTo>
                    <a:pt x="86" y="95"/>
                    <a:pt x="90" y="93"/>
                    <a:pt x="93" y="87"/>
                  </a:cubicBezTo>
                  <a:cubicBezTo>
                    <a:pt x="93" y="85"/>
                    <a:pt x="92" y="82"/>
                    <a:pt x="96" y="83"/>
                  </a:cubicBezTo>
                  <a:cubicBezTo>
                    <a:pt x="98" y="84"/>
                    <a:pt x="98" y="86"/>
                    <a:pt x="100" y="86"/>
                  </a:cubicBezTo>
                  <a:cubicBezTo>
                    <a:pt x="100" y="87"/>
                    <a:pt x="107" y="87"/>
                    <a:pt x="103" y="89"/>
                  </a:cubicBezTo>
                  <a:cubicBezTo>
                    <a:pt x="106" y="91"/>
                    <a:pt x="111" y="90"/>
                    <a:pt x="115" y="90"/>
                  </a:cubicBezTo>
                  <a:cubicBezTo>
                    <a:pt x="119" y="90"/>
                    <a:pt x="122" y="90"/>
                    <a:pt x="126" y="92"/>
                  </a:cubicBezTo>
                  <a:cubicBezTo>
                    <a:pt x="127" y="92"/>
                    <a:pt x="127" y="93"/>
                    <a:pt x="129" y="93"/>
                  </a:cubicBezTo>
                  <a:cubicBezTo>
                    <a:pt x="130" y="93"/>
                    <a:pt x="131" y="92"/>
                    <a:pt x="132" y="92"/>
                  </a:cubicBezTo>
                  <a:cubicBezTo>
                    <a:pt x="132" y="92"/>
                    <a:pt x="133" y="94"/>
                    <a:pt x="133" y="94"/>
                  </a:cubicBezTo>
                  <a:cubicBezTo>
                    <a:pt x="135" y="94"/>
                    <a:pt x="137" y="94"/>
                    <a:pt x="138" y="95"/>
                  </a:cubicBezTo>
                  <a:cubicBezTo>
                    <a:pt x="142" y="96"/>
                    <a:pt x="145" y="102"/>
                    <a:pt x="149" y="102"/>
                  </a:cubicBezTo>
                  <a:cubicBezTo>
                    <a:pt x="153" y="102"/>
                    <a:pt x="159" y="95"/>
                    <a:pt x="162" y="99"/>
                  </a:cubicBezTo>
                  <a:cubicBezTo>
                    <a:pt x="163" y="100"/>
                    <a:pt x="162" y="102"/>
                    <a:pt x="163" y="104"/>
                  </a:cubicBezTo>
                  <a:cubicBezTo>
                    <a:pt x="164" y="105"/>
                    <a:pt x="166" y="104"/>
                    <a:pt x="167" y="105"/>
                  </a:cubicBezTo>
                  <a:cubicBezTo>
                    <a:pt x="169" y="106"/>
                    <a:pt x="169" y="107"/>
                    <a:pt x="170" y="109"/>
                  </a:cubicBezTo>
                  <a:cubicBezTo>
                    <a:pt x="170" y="110"/>
                    <a:pt x="170" y="110"/>
                    <a:pt x="172" y="112"/>
                  </a:cubicBezTo>
                  <a:cubicBezTo>
                    <a:pt x="172" y="113"/>
                    <a:pt x="173" y="114"/>
                    <a:pt x="174" y="114"/>
                  </a:cubicBezTo>
                  <a:cubicBezTo>
                    <a:pt x="175" y="115"/>
                    <a:pt x="177" y="115"/>
                    <a:pt x="177" y="116"/>
                  </a:cubicBezTo>
                  <a:cubicBezTo>
                    <a:pt x="179" y="117"/>
                    <a:pt x="178" y="121"/>
                    <a:pt x="180" y="122"/>
                  </a:cubicBezTo>
                  <a:cubicBezTo>
                    <a:pt x="182" y="124"/>
                    <a:pt x="183" y="125"/>
                    <a:pt x="184" y="127"/>
                  </a:cubicBezTo>
                  <a:cubicBezTo>
                    <a:pt x="185" y="130"/>
                    <a:pt x="185" y="131"/>
                    <a:pt x="188" y="132"/>
                  </a:cubicBezTo>
                  <a:cubicBezTo>
                    <a:pt x="191" y="134"/>
                    <a:pt x="192" y="135"/>
                    <a:pt x="193" y="139"/>
                  </a:cubicBezTo>
                  <a:cubicBezTo>
                    <a:pt x="193" y="141"/>
                    <a:pt x="193" y="145"/>
                    <a:pt x="195" y="147"/>
                  </a:cubicBezTo>
                  <a:cubicBezTo>
                    <a:pt x="196" y="147"/>
                    <a:pt x="199" y="148"/>
                    <a:pt x="200" y="148"/>
                  </a:cubicBezTo>
                  <a:cubicBezTo>
                    <a:pt x="202" y="149"/>
                    <a:pt x="203" y="149"/>
                    <a:pt x="205" y="150"/>
                  </a:cubicBezTo>
                  <a:cubicBezTo>
                    <a:pt x="206" y="150"/>
                    <a:pt x="208" y="150"/>
                    <a:pt x="210" y="151"/>
                  </a:cubicBezTo>
                  <a:cubicBezTo>
                    <a:pt x="211" y="151"/>
                    <a:pt x="212" y="153"/>
                    <a:pt x="212" y="154"/>
                  </a:cubicBezTo>
                  <a:cubicBezTo>
                    <a:pt x="213" y="155"/>
                    <a:pt x="215" y="155"/>
                    <a:pt x="216" y="156"/>
                  </a:cubicBezTo>
                  <a:cubicBezTo>
                    <a:pt x="218" y="157"/>
                    <a:pt x="218" y="159"/>
                    <a:pt x="219" y="161"/>
                  </a:cubicBezTo>
                  <a:cubicBezTo>
                    <a:pt x="220" y="163"/>
                    <a:pt x="222" y="163"/>
                    <a:pt x="222" y="165"/>
                  </a:cubicBezTo>
                  <a:cubicBezTo>
                    <a:pt x="222" y="170"/>
                    <a:pt x="218" y="168"/>
                    <a:pt x="216" y="166"/>
                  </a:cubicBezTo>
                  <a:cubicBezTo>
                    <a:pt x="215" y="165"/>
                    <a:pt x="215" y="164"/>
                    <a:pt x="214" y="164"/>
                  </a:cubicBezTo>
                  <a:cubicBezTo>
                    <a:pt x="213" y="163"/>
                    <a:pt x="212" y="163"/>
                    <a:pt x="212" y="162"/>
                  </a:cubicBezTo>
                  <a:cubicBezTo>
                    <a:pt x="209" y="161"/>
                    <a:pt x="209" y="160"/>
                    <a:pt x="206" y="159"/>
                  </a:cubicBezTo>
                  <a:cubicBezTo>
                    <a:pt x="202" y="159"/>
                    <a:pt x="202" y="159"/>
                    <a:pt x="200" y="156"/>
                  </a:cubicBezTo>
                  <a:cubicBezTo>
                    <a:pt x="198" y="154"/>
                    <a:pt x="194" y="151"/>
                    <a:pt x="192" y="152"/>
                  </a:cubicBezTo>
                  <a:cubicBezTo>
                    <a:pt x="190" y="153"/>
                    <a:pt x="190" y="153"/>
                    <a:pt x="191" y="155"/>
                  </a:cubicBezTo>
                  <a:cubicBezTo>
                    <a:pt x="192" y="156"/>
                    <a:pt x="194" y="156"/>
                    <a:pt x="196" y="157"/>
                  </a:cubicBezTo>
                  <a:cubicBezTo>
                    <a:pt x="198" y="158"/>
                    <a:pt x="198" y="159"/>
                    <a:pt x="200" y="161"/>
                  </a:cubicBezTo>
                  <a:cubicBezTo>
                    <a:pt x="202" y="163"/>
                    <a:pt x="205" y="164"/>
                    <a:pt x="207" y="166"/>
                  </a:cubicBezTo>
                  <a:cubicBezTo>
                    <a:pt x="208" y="167"/>
                    <a:pt x="210" y="171"/>
                    <a:pt x="211" y="172"/>
                  </a:cubicBezTo>
                  <a:cubicBezTo>
                    <a:pt x="213" y="175"/>
                    <a:pt x="212" y="174"/>
                    <a:pt x="211" y="178"/>
                  </a:cubicBezTo>
                  <a:cubicBezTo>
                    <a:pt x="211" y="180"/>
                    <a:pt x="211" y="183"/>
                    <a:pt x="211" y="186"/>
                  </a:cubicBezTo>
                  <a:cubicBezTo>
                    <a:pt x="211" y="189"/>
                    <a:pt x="210" y="191"/>
                    <a:pt x="210" y="194"/>
                  </a:cubicBezTo>
                  <a:cubicBezTo>
                    <a:pt x="210" y="196"/>
                    <a:pt x="211" y="197"/>
                    <a:pt x="211" y="199"/>
                  </a:cubicBezTo>
                  <a:cubicBezTo>
                    <a:pt x="211" y="201"/>
                    <a:pt x="210" y="202"/>
                    <a:pt x="210" y="203"/>
                  </a:cubicBezTo>
                  <a:cubicBezTo>
                    <a:pt x="210" y="205"/>
                    <a:pt x="211" y="206"/>
                    <a:pt x="212" y="207"/>
                  </a:cubicBezTo>
                  <a:cubicBezTo>
                    <a:pt x="213" y="208"/>
                    <a:pt x="213" y="210"/>
                    <a:pt x="213" y="212"/>
                  </a:cubicBezTo>
                  <a:cubicBezTo>
                    <a:pt x="214" y="215"/>
                    <a:pt x="215" y="218"/>
                    <a:pt x="216" y="221"/>
                  </a:cubicBezTo>
                  <a:cubicBezTo>
                    <a:pt x="218" y="226"/>
                    <a:pt x="221" y="228"/>
                    <a:pt x="225" y="231"/>
                  </a:cubicBezTo>
                  <a:cubicBezTo>
                    <a:pt x="225" y="232"/>
                    <a:pt x="227" y="233"/>
                    <a:pt x="227" y="233"/>
                  </a:cubicBezTo>
                  <a:cubicBezTo>
                    <a:pt x="229" y="235"/>
                    <a:pt x="228" y="238"/>
                    <a:pt x="229" y="240"/>
                  </a:cubicBezTo>
                  <a:cubicBezTo>
                    <a:pt x="231" y="243"/>
                    <a:pt x="234" y="243"/>
                    <a:pt x="236" y="245"/>
                  </a:cubicBezTo>
                  <a:cubicBezTo>
                    <a:pt x="237" y="246"/>
                    <a:pt x="237" y="247"/>
                    <a:pt x="238" y="247"/>
                  </a:cubicBezTo>
                  <a:cubicBezTo>
                    <a:pt x="239" y="247"/>
                    <a:pt x="240" y="247"/>
                    <a:pt x="241" y="247"/>
                  </a:cubicBezTo>
                  <a:cubicBezTo>
                    <a:pt x="244" y="248"/>
                    <a:pt x="244" y="252"/>
                    <a:pt x="245" y="254"/>
                  </a:cubicBezTo>
                  <a:cubicBezTo>
                    <a:pt x="246" y="256"/>
                    <a:pt x="249" y="257"/>
                    <a:pt x="250" y="260"/>
                  </a:cubicBezTo>
                  <a:cubicBezTo>
                    <a:pt x="252" y="262"/>
                    <a:pt x="253" y="265"/>
                    <a:pt x="255" y="267"/>
                  </a:cubicBezTo>
                  <a:cubicBezTo>
                    <a:pt x="257" y="269"/>
                    <a:pt x="260" y="273"/>
                    <a:pt x="259" y="275"/>
                  </a:cubicBezTo>
                  <a:cubicBezTo>
                    <a:pt x="259" y="280"/>
                    <a:pt x="256" y="278"/>
                    <a:pt x="260" y="280"/>
                  </a:cubicBezTo>
                  <a:cubicBezTo>
                    <a:pt x="263" y="282"/>
                    <a:pt x="266" y="284"/>
                    <a:pt x="268" y="286"/>
                  </a:cubicBezTo>
                  <a:cubicBezTo>
                    <a:pt x="270" y="288"/>
                    <a:pt x="272" y="289"/>
                    <a:pt x="274" y="291"/>
                  </a:cubicBezTo>
                  <a:cubicBezTo>
                    <a:pt x="275" y="293"/>
                    <a:pt x="275" y="295"/>
                    <a:pt x="276" y="296"/>
                  </a:cubicBezTo>
                  <a:cubicBezTo>
                    <a:pt x="277" y="296"/>
                    <a:pt x="277" y="296"/>
                    <a:pt x="277" y="296"/>
                  </a:cubicBezTo>
                  <a:cubicBezTo>
                    <a:pt x="278" y="294"/>
                    <a:pt x="279" y="291"/>
                    <a:pt x="278" y="288"/>
                  </a:cubicBezTo>
                  <a:cubicBezTo>
                    <a:pt x="277" y="285"/>
                    <a:pt x="273" y="284"/>
                    <a:pt x="271" y="280"/>
                  </a:cubicBezTo>
                  <a:cubicBezTo>
                    <a:pt x="270" y="279"/>
                    <a:pt x="270" y="277"/>
                    <a:pt x="269" y="276"/>
                  </a:cubicBezTo>
                  <a:cubicBezTo>
                    <a:pt x="268" y="275"/>
                    <a:pt x="267" y="275"/>
                    <a:pt x="267" y="274"/>
                  </a:cubicBezTo>
                  <a:cubicBezTo>
                    <a:pt x="266" y="273"/>
                    <a:pt x="266" y="271"/>
                    <a:pt x="265" y="270"/>
                  </a:cubicBezTo>
                  <a:cubicBezTo>
                    <a:pt x="263" y="269"/>
                    <a:pt x="261" y="270"/>
                    <a:pt x="259" y="268"/>
                  </a:cubicBezTo>
                  <a:cubicBezTo>
                    <a:pt x="258" y="267"/>
                    <a:pt x="257" y="263"/>
                    <a:pt x="256" y="262"/>
                  </a:cubicBezTo>
                  <a:cubicBezTo>
                    <a:pt x="256" y="260"/>
                    <a:pt x="254" y="256"/>
                    <a:pt x="255" y="254"/>
                  </a:cubicBezTo>
                  <a:cubicBezTo>
                    <a:pt x="256" y="254"/>
                    <a:pt x="260" y="254"/>
                    <a:pt x="261" y="254"/>
                  </a:cubicBezTo>
                  <a:cubicBezTo>
                    <a:pt x="263" y="255"/>
                    <a:pt x="265" y="259"/>
                    <a:pt x="267" y="261"/>
                  </a:cubicBezTo>
                  <a:cubicBezTo>
                    <a:pt x="270" y="265"/>
                    <a:pt x="272" y="269"/>
                    <a:pt x="275" y="273"/>
                  </a:cubicBezTo>
                  <a:cubicBezTo>
                    <a:pt x="276" y="275"/>
                    <a:pt x="277" y="277"/>
                    <a:pt x="279" y="279"/>
                  </a:cubicBezTo>
                  <a:cubicBezTo>
                    <a:pt x="280" y="280"/>
                    <a:pt x="281" y="280"/>
                    <a:pt x="282" y="281"/>
                  </a:cubicBezTo>
                  <a:cubicBezTo>
                    <a:pt x="283" y="282"/>
                    <a:pt x="284" y="284"/>
                    <a:pt x="285" y="284"/>
                  </a:cubicBezTo>
                  <a:cubicBezTo>
                    <a:pt x="286" y="285"/>
                    <a:pt x="288" y="285"/>
                    <a:pt x="289" y="285"/>
                  </a:cubicBezTo>
                  <a:cubicBezTo>
                    <a:pt x="291" y="286"/>
                    <a:pt x="290" y="288"/>
                    <a:pt x="291" y="290"/>
                  </a:cubicBezTo>
                  <a:cubicBezTo>
                    <a:pt x="292" y="292"/>
                    <a:pt x="296" y="293"/>
                    <a:pt x="297" y="295"/>
                  </a:cubicBezTo>
                  <a:cubicBezTo>
                    <a:pt x="299" y="298"/>
                    <a:pt x="300" y="301"/>
                    <a:pt x="300" y="303"/>
                  </a:cubicBezTo>
                  <a:cubicBezTo>
                    <a:pt x="300" y="307"/>
                    <a:pt x="300" y="308"/>
                    <a:pt x="302" y="311"/>
                  </a:cubicBezTo>
                  <a:cubicBezTo>
                    <a:pt x="303" y="313"/>
                    <a:pt x="303" y="313"/>
                    <a:pt x="304" y="315"/>
                  </a:cubicBezTo>
                  <a:cubicBezTo>
                    <a:pt x="304" y="316"/>
                    <a:pt x="303" y="317"/>
                    <a:pt x="304" y="318"/>
                  </a:cubicBezTo>
                  <a:cubicBezTo>
                    <a:pt x="306" y="320"/>
                    <a:pt x="311" y="320"/>
                    <a:pt x="313" y="321"/>
                  </a:cubicBezTo>
                  <a:cubicBezTo>
                    <a:pt x="316" y="323"/>
                    <a:pt x="320" y="325"/>
                    <a:pt x="323" y="326"/>
                  </a:cubicBezTo>
                  <a:cubicBezTo>
                    <a:pt x="325" y="327"/>
                    <a:pt x="326" y="326"/>
                    <a:pt x="328" y="327"/>
                  </a:cubicBezTo>
                  <a:cubicBezTo>
                    <a:pt x="330" y="327"/>
                    <a:pt x="331" y="329"/>
                    <a:pt x="333" y="330"/>
                  </a:cubicBezTo>
                  <a:cubicBezTo>
                    <a:pt x="337" y="332"/>
                    <a:pt x="342" y="331"/>
                    <a:pt x="347" y="331"/>
                  </a:cubicBezTo>
                  <a:cubicBezTo>
                    <a:pt x="348" y="331"/>
                    <a:pt x="349" y="331"/>
                    <a:pt x="351" y="331"/>
                  </a:cubicBezTo>
                  <a:cubicBezTo>
                    <a:pt x="352" y="331"/>
                    <a:pt x="354" y="332"/>
                    <a:pt x="355" y="332"/>
                  </a:cubicBezTo>
                  <a:cubicBezTo>
                    <a:pt x="356" y="331"/>
                    <a:pt x="357" y="330"/>
                    <a:pt x="359" y="330"/>
                  </a:cubicBezTo>
                  <a:cubicBezTo>
                    <a:pt x="361" y="331"/>
                    <a:pt x="362" y="334"/>
                    <a:pt x="364" y="336"/>
                  </a:cubicBezTo>
                  <a:cubicBezTo>
                    <a:pt x="365" y="337"/>
                    <a:pt x="366" y="337"/>
                    <a:pt x="367" y="338"/>
                  </a:cubicBezTo>
                  <a:cubicBezTo>
                    <a:pt x="368" y="339"/>
                    <a:pt x="369" y="341"/>
                    <a:pt x="369" y="341"/>
                  </a:cubicBezTo>
                  <a:cubicBezTo>
                    <a:pt x="371" y="342"/>
                    <a:pt x="374" y="341"/>
                    <a:pt x="376" y="342"/>
                  </a:cubicBezTo>
                  <a:cubicBezTo>
                    <a:pt x="379" y="342"/>
                    <a:pt x="382" y="342"/>
                    <a:pt x="385" y="342"/>
                  </a:cubicBezTo>
                  <a:cubicBezTo>
                    <a:pt x="388" y="342"/>
                    <a:pt x="387" y="343"/>
                    <a:pt x="388" y="347"/>
                  </a:cubicBezTo>
                  <a:cubicBezTo>
                    <a:pt x="389" y="349"/>
                    <a:pt x="391" y="351"/>
                    <a:pt x="393" y="353"/>
                  </a:cubicBezTo>
                  <a:cubicBezTo>
                    <a:pt x="394" y="354"/>
                    <a:pt x="394" y="355"/>
                    <a:pt x="395" y="356"/>
                  </a:cubicBezTo>
                  <a:cubicBezTo>
                    <a:pt x="396" y="356"/>
                    <a:pt x="396" y="356"/>
                    <a:pt x="397" y="356"/>
                  </a:cubicBezTo>
                  <a:cubicBezTo>
                    <a:pt x="399" y="358"/>
                    <a:pt x="397" y="358"/>
                    <a:pt x="399" y="360"/>
                  </a:cubicBezTo>
                  <a:cubicBezTo>
                    <a:pt x="400" y="362"/>
                    <a:pt x="404" y="361"/>
                    <a:pt x="407" y="36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4" name="Freeform 74"/>
            <p:cNvSpPr>
              <a:spLocks/>
            </p:cNvSpPr>
            <p:nvPr/>
          </p:nvSpPr>
          <p:spPr bwMode="auto">
            <a:xfrm>
              <a:off x="-722313" y="1951038"/>
              <a:ext cx="49213" cy="33338"/>
            </a:xfrm>
            <a:custGeom>
              <a:avLst/>
              <a:gdLst>
                <a:gd name="T0" fmla="*/ 8 w 13"/>
                <a:gd name="T1" fmla="*/ 1 h 9"/>
                <a:gd name="T2" fmla="*/ 10 w 13"/>
                <a:gd name="T3" fmla="*/ 0 h 9"/>
                <a:gd name="T4" fmla="*/ 6 w 13"/>
                <a:gd name="T5" fmla="*/ 2 h 9"/>
                <a:gd name="T6" fmla="*/ 3 w 13"/>
                <a:gd name="T7" fmla="*/ 3 h 9"/>
                <a:gd name="T8" fmla="*/ 0 w 13"/>
                <a:gd name="T9" fmla="*/ 5 h 9"/>
                <a:gd name="T10" fmla="*/ 1 w 13"/>
                <a:gd name="T11" fmla="*/ 8 h 9"/>
                <a:gd name="T12" fmla="*/ 5 w 13"/>
                <a:gd name="T13" fmla="*/ 6 h 9"/>
                <a:gd name="T14" fmla="*/ 10 w 13"/>
                <a:gd name="T15" fmla="*/ 5 h 9"/>
                <a:gd name="T16" fmla="*/ 8 w 13"/>
                <a:gd name="T17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9">
                  <a:moveTo>
                    <a:pt x="8" y="1"/>
                  </a:moveTo>
                  <a:cubicBezTo>
                    <a:pt x="10" y="0"/>
                    <a:pt x="10" y="0"/>
                    <a:pt x="10" y="0"/>
                  </a:cubicBezTo>
                  <a:cubicBezTo>
                    <a:pt x="8" y="0"/>
                    <a:pt x="7" y="1"/>
                    <a:pt x="6" y="2"/>
                  </a:cubicBezTo>
                  <a:cubicBezTo>
                    <a:pt x="5" y="3"/>
                    <a:pt x="4" y="2"/>
                    <a:pt x="3" y="3"/>
                  </a:cubicBezTo>
                  <a:cubicBezTo>
                    <a:pt x="2" y="3"/>
                    <a:pt x="0" y="5"/>
                    <a:pt x="0" y="5"/>
                  </a:cubicBezTo>
                  <a:cubicBezTo>
                    <a:pt x="0" y="6"/>
                    <a:pt x="0" y="7"/>
                    <a:pt x="1" y="8"/>
                  </a:cubicBezTo>
                  <a:cubicBezTo>
                    <a:pt x="3" y="9"/>
                    <a:pt x="4" y="6"/>
                    <a:pt x="5" y="6"/>
                  </a:cubicBezTo>
                  <a:cubicBezTo>
                    <a:pt x="6" y="5"/>
                    <a:pt x="9" y="6"/>
                    <a:pt x="10" y="5"/>
                  </a:cubicBezTo>
                  <a:cubicBezTo>
                    <a:pt x="13" y="3"/>
                    <a:pt x="10" y="0"/>
                    <a:pt x="8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5" name="Freeform 75"/>
            <p:cNvSpPr>
              <a:spLocks/>
            </p:cNvSpPr>
            <p:nvPr/>
          </p:nvSpPr>
          <p:spPr bwMode="auto">
            <a:xfrm>
              <a:off x="-973138" y="2038351"/>
              <a:ext cx="41275" cy="30163"/>
            </a:xfrm>
            <a:custGeom>
              <a:avLst/>
              <a:gdLst>
                <a:gd name="T0" fmla="*/ 10 w 11"/>
                <a:gd name="T1" fmla="*/ 3 h 8"/>
                <a:gd name="T2" fmla="*/ 9 w 11"/>
                <a:gd name="T3" fmla="*/ 0 h 8"/>
                <a:gd name="T4" fmla="*/ 8 w 11"/>
                <a:gd name="T5" fmla="*/ 1 h 8"/>
                <a:gd name="T6" fmla="*/ 9 w 11"/>
                <a:gd name="T7" fmla="*/ 2 h 8"/>
                <a:gd name="T8" fmla="*/ 7 w 11"/>
                <a:gd name="T9" fmla="*/ 4 h 8"/>
                <a:gd name="T10" fmla="*/ 5 w 11"/>
                <a:gd name="T11" fmla="*/ 4 h 8"/>
                <a:gd name="T12" fmla="*/ 1 w 11"/>
                <a:gd name="T13" fmla="*/ 8 h 8"/>
                <a:gd name="T14" fmla="*/ 7 w 11"/>
                <a:gd name="T15" fmla="*/ 8 h 8"/>
                <a:gd name="T16" fmla="*/ 11 w 11"/>
                <a:gd name="T17" fmla="*/ 3 h 8"/>
                <a:gd name="T18" fmla="*/ 10 w 11"/>
                <a:gd name="T19" fmla="*/ 3 h 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11" h="8">
                  <a:moveTo>
                    <a:pt x="10" y="3"/>
                  </a:moveTo>
                  <a:cubicBezTo>
                    <a:pt x="9" y="2"/>
                    <a:pt x="9" y="1"/>
                    <a:pt x="9" y="0"/>
                  </a:cubicBezTo>
                  <a:cubicBezTo>
                    <a:pt x="8" y="1"/>
                    <a:pt x="8" y="1"/>
                    <a:pt x="8" y="1"/>
                  </a:cubicBezTo>
                  <a:cubicBezTo>
                    <a:pt x="9" y="2"/>
                    <a:pt x="9" y="2"/>
                    <a:pt x="9" y="2"/>
                  </a:cubicBezTo>
                  <a:cubicBezTo>
                    <a:pt x="8" y="2"/>
                    <a:pt x="8" y="4"/>
                    <a:pt x="7" y="4"/>
                  </a:cubicBezTo>
                  <a:cubicBezTo>
                    <a:pt x="6" y="5"/>
                    <a:pt x="6" y="4"/>
                    <a:pt x="5" y="4"/>
                  </a:cubicBezTo>
                  <a:cubicBezTo>
                    <a:pt x="3" y="4"/>
                    <a:pt x="0" y="6"/>
                    <a:pt x="1" y="8"/>
                  </a:cubicBezTo>
                  <a:cubicBezTo>
                    <a:pt x="2" y="8"/>
                    <a:pt x="6" y="8"/>
                    <a:pt x="7" y="8"/>
                  </a:cubicBezTo>
                  <a:cubicBezTo>
                    <a:pt x="10" y="8"/>
                    <a:pt x="11" y="6"/>
                    <a:pt x="11" y="3"/>
                  </a:cubicBezTo>
                  <a:cubicBezTo>
                    <a:pt x="11" y="3"/>
                    <a:pt x="10" y="3"/>
                    <a:pt x="10" y="3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6" name="Freeform 76"/>
            <p:cNvSpPr>
              <a:spLocks/>
            </p:cNvSpPr>
            <p:nvPr/>
          </p:nvSpPr>
          <p:spPr bwMode="auto">
            <a:xfrm>
              <a:off x="-392113" y="1947863"/>
              <a:ext cx="34925" cy="41275"/>
            </a:xfrm>
            <a:custGeom>
              <a:avLst/>
              <a:gdLst>
                <a:gd name="T0" fmla="*/ 6 w 9"/>
                <a:gd name="T1" fmla="*/ 4 h 11"/>
                <a:gd name="T2" fmla="*/ 5 w 9"/>
                <a:gd name="T3" fmla="*/ 1 h 11"/>
                <a:gd name="T4" fmla="*/ 0 w 9"/>
                <a:gd name="T5" fmla="*/ 1 h 11"/>
                <a:gd name="T6" fmla="*/ 0 w 9"/>
                <a:gd name="T7" fmla="*/ 1 h 11"/>
                <a:gd name="T8" fmla="*/ 2 w 9"/>
                <a:gd name="T9" fmla="*/ 4 h 11"/>
                <a:gd name="T10" fmla="*/ 4 w 9"/>
                <a:gd name="T11" fmla="*/ 8 h 11"/>
                <a:gd name="T12" fmla="*/ 8 w 9"/>
                <a:gd name="T13" fmla="*/ 6 h 11"/>
                <a:gd name="T14" fmla="*/ 6 w 9"/>
                <a:gd name="T15" fmla="*/ 4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9" h="11">
                  <a:moveTo>
                    <a:pt x="6" y="4"/>
                  </a:moveTo>
                  <a:cubicBezTo>
                    <a:pt x="6" y="2"/>
                    <a:pt x="7" y="2"/>
                    <a:pt x="5" y="1"/>
                  </a:cubicBezTo>
                  <a:cubicBezTo>
                    <a:pt x="3" y="0"/>
                    <a:pt x="2" y="0"/>
                    <a:pt x="0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2"/>
                    <a:pt x="2" y="2"/>
                    <a:pt x="2" y="4"/>
                  </a:cubicBezTo>
                  <a:cubicBezTo>
                    <a:pt x="3" y="5"/>
                    <a:pt x="3" y="7"/>
                    <a:pt x="4" y="8"/>
                  </a:cubicBezTo>
                  <a:cubicBezTo>
                    <a:pt x="6" y="11"/>
                    <a:pt x="9" y="10"/>
                    <a:pt x="8" y="6"/>
                  </a:cubicBezTo>
                  <a:cubicBezTo>
                    <a:pt x="8" y="5"/>
                    <a:pt x="7" y="5"/>
                    <a:pt x="6" y="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7" name="Freeform 77"/>
            <p:cNvSpPr>
              <a:spLocks/>
            </p:cNvSpPr>
            <p:nvPr/>
          </p:nvSpPr>
          <p:spPr bwMode="auto">
            <a:xfrm>
              <a:off x="-334963" y="1992313"/>
              <a:ext cx="22225" cy="38100"/>
            </a:xfrm>
            <a:custGeom>
              <a:avLst/>
              <a:gdLst>
                <a:gd name="T0" fmla="*/ 3 w 6"/>
                <a:gd name="T1" fmla="*/ 9 h 10"/>
                <a:gd name="T2" fmla="*/ 5 w 6"/>
                <a:gd name="T3" fmla="*/ 7 h 10"/>
                <a:gd name="T4" fmla="*/ 4 w 6"/>
                <a:gd name="T5" fmla="*/ 5 h 10"/>
                <a:gd name="T6" fmla="*/ 3 w 6"/>
                <a:gd name="T7" fmla="*/ 3 h 10"/>
                <a:gd name="T8" fmla="*/ 1 w 6"/>
                <a:gd name="T9" fmla="*/ 1 h 10"/>
                <a:gd name="T10" fmla="*/ 1 w 6"/>
                <a:gd name="T11" fmla="*/ 1 h 10"/>
                <a:gd name="T12" fmla="*/ 0 w 6"/>
                <a:gd name="T13" fmla="*/ 1 h 10"/>
                <a:gd name="T14" fmla="*/ 1 w 6"/>
                <a:gd name="T15" fmla="*/ 4 h 10"/>
                <a:gd name="T16" fmla="*/ 3 w 6"/>
                <a:gd name="T17" fmla="*/ 9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" h="10">
                  <a:moveTo>
                    <a:pt x="3" y="9"/>
                  </a:moveTo>
                  <a:cubicBezTo>
                    <a:pt x="4" y="10"/>
                    <a:pt x="6" y="9"/>
                    <a:pt x="5" y="7"/>
                  </a:cubicBezTo>
                  <a:cubicBezTo>
                    <a:pt x="5" y="6"/>
                    <a:pt x="4" y="6"/>
                    <a:pt x="4" y="5"/>
                  </a:cubicBezTo>
                  <a:cubicBezTo>
                    <a:pt x="4" y="5"/>
                    <a:pt x="4" y="4"/>
                    <a:pt x="3" y="3"/>
                  </a:cubicBezTo>
                  <a:cubicBezTo>
                    <a:pt x="3" y="2"/>
                    <a:pt x="1" y="2"/>
                    <a:pt x="1" y="1"/>
                  </a:cubicBezTo>
                  <a:cubicBezTo>
                    <a:pt x="0" y="0"/>
                    <a:pt x="0" y="1"/>
                    <a:pt x="1" y="1"/>
                  </a:cubicBezTo>
                  <a:cubicBezTo>
                    <a:pt x="0" y="1"/>
                    <a:pt x="0" y="1"/>
                    <a:pt x="0" y="1"/>
                  </a:cubicBezTo>
                  <a:cubicBezTo>
                    <a:pt x="0" y="1"/>
                    <a:pt x="0" y="4"/>
                    <a:pt x="1" y="4"/>
                  </a:cubicBezTo>
                  <a:cubicBezTo>
                    <a:pt x="1" y="6"/>
                    <a:pt x="2" y="8"/>
                    <a:pt x="3" y="9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8" name="Freeform 78"/>
            <p:cNvSpPr>
              <a:spLocks/>
            </p:cNvSpPr>
            <p:nvPr/>
          </p:nvSpPr>
          <p:spPr bwMode="auto">
            <a:xfrm>
              <a:off x="-328613" y="2041526"/>
              <a:ext cx="26988" cy="33338"/>
            </a:xfrm>
            <a:custGeom>
              <a:avLst/>
              <a:gdLst>
                <a:gd name="T0" fmla="*/ 1 w 7"/>
                <a:gd name="T1" fmla="*/ 1 h 9"/>
                <a:gd name="T2" fmla="*/ 5 w 7"/>
                <a:gd name="T3" fmla="*/ 6 h 9"/>
                <a:gd name="T4" fmla="*/ 1 w 7"/>
                <a:gd name="T5" fmla="*/ 1 h 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</a:cxnLst>
              <a:rect l="0" t="0" r="r" b="b"/>
              <a:pathLst>
                <a:path w="7" h="9">
                  <a:moveTo>
                    <a:pt x="1" y="1"/>
                  </a:moveTo>
                  <a:cubicBezTo>
                    <a:pt x="0" y="3"/>
                    <a:pt x="3" y="9"/>
                    <a:pt x="5" y="6"/>
                  </a:cubicBezTo>
                  <a:cubicBezTo>
                    <a:pt x="7" y="3"/>
                    <a:pt x="3" y="0"/>
                    <a:pt x="1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79" name="Freeform 79"/>
            <p:cNvSpPr>
              <a:spLocks/>
            </p:cNvSpPr>
            <p:nvPr/>
          </p:nvSpPr>
          <p:spPr bwMode="auto">
            <a:xfrm>
              <a:off x="-328613" y="2044701"/>
              <a:ext cx="4763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1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0" name="Freeform 80"/>
            <p:cNvSpPr>
              <a:spLocks/>
            </p:cNvSpPr>
            <p:nvPr/>
          </p:nvSpPr>
          <p:spPr bwMode="auto">
            <a:xfrm>
              <a:off x="-323850" y="2041526"/>
              <a:ext cx="0" cy="3175"/>
            </a:xfrm>
            <a:custGeom>
              <a:avLst/>
              <a:gdLst>
                <a:gd name="T0" fmla="*/ 1 h 1"/>
                <a:gd name="T1" fmla="*/ 1 h 1"/>
                <a:gd name="T2" fmla="*/ 0 h 1"/>
                <a:gd name="T3" fmla="*/ 1 h 1"/>
              </a:gdLst>
              <a:ahLst/>
              <a:cxnLst>
                <a:cxn ang="0">
                  <a:pos x="0" y="T0"/>
                </a:cxn>
                <a:cxn ang="0">
                  <a:pos x="0" y="T1"/>
                </a:cxn>
                <a:cxn ang="0">
                  <a:pos x="0" y="T2"/>
                </a:cxn>
                <a:cxn ang="0">
                  <a:pos x="0" y="T3"/>
                </a:cxn>
              </a:cxnLst>
              <a:rect l="0" t="0" r="r" b="b"/>
              <a:pathLst>
                <a:path h="1">
                  <a:moveTo>
                    <a:pt x="0" y="1"/>
                  </a:moveTo>
                  <a:cubicBezTo>
                    <a:pt x="0" y="1"/>
                    <a:pt x="0" y="1"/>
                    <a:pt x="0" y="1"/>
                  </a:cubicBezTo>
                  <a:cubicBezTo>
                    <a:pt x="0" y="0"/>
                    <a:pt x="0" y="0"/>
                    <a:pt x="0" y="0"/>
                  </a:cubicBezTo>
                  <a:lnTo>
                    <a:pt x="0" y="1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1" name="Freeform 81"/>
            <p:cNvSpPr>
              <a:spLocks/>
            </p:cNvSpPr>
            <p:nvPr/>
          </p:nvSpPr>
          <p:spPr bwMode="auto">
            <a:xfrm>
              <a:off x="539750" y="2670176"/>
              <a:ext cx="187325" cy="55563"/>
            </a:xfrm>
            <a:custGeom>
              <a:avLst/>
              <a:gdLst>
                <a:gd name="T0" fmla="*/ 48 w 50"/>
                <a:gd name="T1" fmla="*/ 14 h 15"/>
                <a:gd name="T2" fmla="*/ 41 w 50"/>
                <a:gd name="T3" fmla="*/ 9 h 15"/>
                <a:gd name="T4" fmla="*/ 22 w 50"/>
                <a:gd name="T5" fmla="*/ 1 h 15"/>
                <a:gd name="T6" fmla="*/ 24 w 50"/>
                <a:gd name="T7" fmla="*/ 2 h 15"/>
                <a:gd name="T8" fmla="*/ 17 w 50"/>
                <a:gd name="T9" fmla="*/ 1 h 15"/>
                <a:gd name="T10" fmla="*/ 11 w 50"/>
                <a:gd name="T11" fmla="*/ 0 h 15"/>
                <a:gd name="T12" fmla="*/ 0 w 50"/>
                <a:gd name="T13" fmla="*/ 5 h 15"/>
                <a:gd name="T14" fmla="*/ 13 w 50"/>
                <a:gd name="T15" fmla="*/ 5 h 15"/>
                <a:gd name="T16" fmla="*/ 27 w 50"/>
                <a:gd name="T17" fmla="*/ 10 h 15"/>
                <a:gd name="T18" fmla="*/ 36 w 50"/>
                <a:gd name="T19" fmla="*/ 12 h 15"/>
                <a:gd name="T20" fmla="*/ 37 w 50"/>
                <a:gd name="T21" fmla="*/ 13 h 15"/>
                <a:gd name="T22" fmla="*/ 39 w 50"/>
                <a:gd name="T23" fmla="*/ 14 h 15"/>
                <a:gd name="T24" fmla="*/ 43 w 50"/>
                <a:gd name="T25" fmla="*/ 15 h 15"/>
                <a:gd name="T26" fmla="*/ 48 w 50"/>
                <a:gd name="T27" fmla="*/ 14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</a:cxnLst>
              <a:rect l="0" t="0" r="r" b="b"/>
              <a:pathLst>
                <a:path w="50" h="15">
                  <a:moveTo>
                    <a:pt x="48" y="14"/>
                  </a:moveTo>
                  <a:cubicBezTo>
                    <a:pt x="50" y="11"/>
                    <a:pt x="43" y="9"/>
                    <a:pt x="41" y="9"/>
                  </a:cubicBezTo>
                  <a:cubicBezTo>
                    <a:pt x="34" y="7"/>
                    <a:pt x="29" y="4"/>
                    <a:pt x="22" y="1"/>
                  </a:cubicBezTo>
                  <a:cubicBezTo>
                    <a:pt x="24" y="2"/>
                    <a:pt x="24" y="2"/>
                    <a:pt x="24" y="2"/>
                  </a:cubicBezTo>
                  <a:cubicBezTo>
                    <a:pt x="21" y="0"/>
                    <a:pt x="19" y="1"/>
                    <a:pt x="17" y="1"/>
                  </a:cubicBezTo>
                  <a:cubicBezTo>
                    <a:pt x="14" y="1"/>
                    <a:pt x="13" y="0"/>
                    <a:pt x="11" y="0"/>
                  </a:cubicBezTo>
                  <a:cubicBezTo>
                    <a:pt x="8" y="1"/>
                    <a:pt x="1" y="0"/>
                    <a:pt x="0" y="5"/>
                  </a:cubicBezTo>
                  <a:cubicBezTo>
                    <a:pt x="0" y="9"/>
                    <a:pt x="11" y="5"/>
                    <a:pt x="13" y="5"/>
                  </a:cubicBezTo>
                  <a:cubicBezTo>
                    <a:pt x="19" y="5"/>
                    <a:pt x="23" y="6"/>
                    <a:pt x="27" y="10"/>
                  </a:cubicBezTo>
                  <a:cubicBezTo>
                    <a:pt x="30" y="12"/>
                    <a:pt x="33" y="10"/>
                    <a:pt x="36" y="12"/>
                  </a:cubicBezTo>
                  <a:cubicBezTo>
                    <a:pt x="36" y="12"/>
                    <a:pt x="36" y="13"/>
                    <a:pt x="37" y="13"/>
                  </a:cubicBezTo>
                  <a:cubicBezTo>
                    <a:pt x="37" y="14"/>
                    <a:pt x="38" y="14"/>
                    <a:pt x="39" y="14"/>
                  </a:cubicBezTo>
                  <a:cubicBezTo>
                    <a:pt x="40" y="14"/>
                    <a:pt x="41" y="15"/>
                    <a:pt x="43" y="15"/>
                  </a:cubicBezTo>
                  <a:cubicBezTo>
                    <a:pt x="44" y="15"/>
                    <a:pt x="47" y="15"/>
                    <a:pt x="48" y="14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2" name="Freeform 82"/>
            <p:cNvSpPr>
              <a:spLocks/>
            </p:cNvSpPr>
            <p:nvPr/>
          </p:nvSpPr>
          <p:spPr bwMode="auto">
            <a:xfrm>
              <a:off x="681038" y="2752726"/>
              <a:ext cx="4763" cy="3175"/>
            </a:xfrm>
            <a:custGeom>
              <a:avLst/>
              <a:gdLst>
                <a:gd name="T0" fmla="*/ 1 w 1"/>
                <a:gd name="T1" fmla="*/ 0 h 1"/>
                <a:gd name="T2" fmla="*/ 1 w 1"/>
                <a:gd name="T3" fmla="*/ 1 h 1"/>
                <a:gd name="T4" fmla="*/ 1 w 1"/>
                <a:gd name="T5" fmla="*/ 0 h 1"/>
                <a:gd name="T6" fmla="*/ 1 w 1"/>
                <a:gd name="T7" fmla="*/ 0 h 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1" h="1">
                  <a:moveTo>
                    <a:pt x="1" y="0"/>
                  </a:moveTo>
                  <a:cubicBezTo>
                    <a:pt x="1" y="1"/>
                    <a:pt x="1" y="1"/>
                    <a:pt x="1" y="1"/>
                  </a:cubicBezTo>
                  <a:cubicBezTo>
                    <a:pt x="1" y="1"/>
                    <a:pt x="1" y="0"/>
                    <a:pt x="1" y="0"/>
                  </a:cubicBezTo>
                  <a:cubicBezTo>
                    <a:pt x="1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3" name="Freeform 83"/>
            <p:cNvSpPr>
              <a:spLocks/>
            </p:cNvSpPr>
            <p:nvPr/>
          </p:nvSpPr>
          <p:spPr bwMode="auto">
            <a:xfrm>
              <a:off x="652463" y="2747963"/>
              <a:ext cx="36513" cy="26988"/>
            </a:xfrm>
            <a:custGeom>
              <a:avLst/>
              <a:gdLst>
                <a:gd name="T0" fmla="*/ 3 w 10"/>
                <a:gd name="T1" fmla="*/ 1 h 7"/>
                <a:gd name="T2" fmla="*/ 1 w 10"/>
                <a:gd name="T3" fmla="*/ 5 h 7"/>
                <a:gd name="T4" fmla="*/ 7 w 10"/>
                <a:gd name="T5" fmla="*/ 4 h 7"/>
                <a:gd name="T6" fmla="*/ 10 w 10"/>
                <a:gd name="T7" fmla="*/ 2 h 7"/>
                <a:gd name="T8" fmla="*/ 3 w 10"/>
                <a:gd name="T9" fmla="*/ 1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10" h="7">
                  <a:moveTo>
                    <a:pt x="3" y="1"/>
                  </a:moveTo>
                  <a:cubicBezTo>
                    <a:pt x="2" y="2"/>
                    <a:pt x="0" y="3"/>
                    <a:pt x="1" y="5"/>
                  </a:cubicBezTo>
                  <a:cubicBezTo>
                    <a:pt x="1" y="7"/>
                    <a:pt x="6" y="4"/>
                    <a:pt x="7" y="4"/>
                  </a:cubicBezTo>
                  <a:cubicBezTo>
                    <a:pt x="9" y="4"/>
                    <a:pt x="10" y="3"/>
                    <a:pt x="10" y="2"/>
                  </a:cubicBezTo>
                  <a:cubicBezTo>
                    <a:pt x="7" y="1"/>
                    <a:pt x="6" y="0"/>
                    <a:pt x="3" y="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4" name="Freeform 84"/>
            <p:cNvSpPr>
              <a:spLocks/>
            </p:cNvSpPr>
            <p:nvPr/>
          </p:nvSpPr>
          <p:spPr bwMode="auto">
            <a:xfrm>
              <a:off x="685800" y="2755901"/>
              <a:ext cx="3175" cy="0"/>
            </a:xfrm>
            <a:custGeom>
              <a:avLst/>
              <a:gdLst>
                <a:gd name="T0" fmla="*/ 0 w 1"/>
                <a:gd name="T1" fmla="*/ 1 w 1"/>
                <a:gd name="T2" fmla="*/ 1 w 1"/>
                <a:gd name="T3" fmla="*/ 0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0" y="0"/>
                  </a:moveTo>
                  <a:cubicBezTo>
                    <a:pt x="0" y="0"/>
                    <a:pt x="1" y="0"/>
                    <a:pt x="1" y="0"/>
                  </a:cubicBezTo>
                  <a:cubicBezTo>
                    <a:pt x="1" y="0"/>
                    <a:pt x="1" y="0"/>
                    <a:pt x="1" y="0"/>
                  </a:cubicBezTo>
                  <a:lnTo>
                    <a:pt x="0" y="0"/>
                  </a:ln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5" name="Freeform 85"/>
            <p:cNvSpPr>
              <a:spLocks/>
            </p:cNvSpPr>
            <p:nvPr/>
          </p:nvSpPr>
          <p:spPr bwMode="auto">
            <a:xfrm>
              <a:off x="719138" y="2728913"/>
              <a:ext cx="115888" cy="49213"/>
            </a:xfrm>
            <a:custGeom>
              <a:avLst/>
              <a:gdLst>
                <a:gd name="T0" fmla="*/ 4 w 31"/>
                <a:gd name="T1" fmla="*/ 11 h 13"/>
                <a:gd name="T2" fmla="*/ 15 w 31"/>
                <a:gd name="T3" fmla="*/ 8 h 13"/>
                <a:gd name="T4" fmla="*/ 19 w 31"/>
                <a:gd name="T5" fmla="*/ 11 h 13"/>
                <a:gd name="T6" fmla="*/ 26 w 31"/>
                <a:gd name="T7" fmla="*/ 9 h 13"/>
                <a:gd name="T8" fmla="*/ 31 w 31"/>
                <a:gd name="T9" fmla="*/ 8 h 13"/>
                <a:gd name="T10" fmla="*/ 25 w 31"/>
                <a:gd name="T11" fmla="*/ 3 h 13"/>
                <a:gd name="T12" fmla="*/ 22 w 31"/>
                <a:gd name="T13" fmla="*/ 2 h 13"/>
                <a:gd name="T14" fmla="*/ 23 w 31"/>
                <a:gd name="T15" fmla="*/ 2 h 13"/>
                <a:gd name="T16" fmla="*/ 16 w 31"/>
                <a:gd name="T17" fmla="*/ 0 h 13"/>
                <a:gd name="T18" fmla="*/ 8 w 31"/>
                <a:gd name="T19" fmla="*/ 2 h 13"/>
                <a:gd name="T20" fmla="*/ 8 w 31"/>
                <a:gd name="T21" fmla="*/ 5 h 13"/>
                <a:gd name="T22" fmla="*/ 4 w 31"/>
                <a:gd name="T23" fmla="*/ 1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31" h="13">
                  <a:moveTo>
                    <a:pt x="4" y="11"/>
                  </a:moveTo>
                  <a:cubicBezTo>
                    <a:pt x="7" y="13"/>
                    <a:pt x="12" y="6"/>
                    <a:pt x="15" y="8"/>
                  </a:cubicBezTo>
                  <a:cubicBezTo>
                    <a:pt x="17" y="9"/>
                    <a:pt x="17" y="11"/>
                    <a:pt x="19" y="11"/>
                  </a:cubicBezTo>
                  <a:cubicBezTo>
                    <a:pt x="21" y="10"/>
                    <a:pt x="24" y="9"/>
                    <a:pt x="26" y="9"/>
                  </a:cubicBezTo>
                  <a:cubicBezTo>
                    <a:pt x="28" y="9"/>
                    <a:pt x="30" y="9"/>
                    <a:pt x="31" y="8"/>
                  </a:cubicBezTo>
                  <a:cubicBezTo>
                    <a:pt x="31" y="6"/>
                    <a:pt x="27" y="4"/>
                    <a:pt x="25" y="3"/>
                  </a:cubicBezTo>
                  <a:cubicBezTo>
                    <a:pt x="24" y="3"/>
                    <a:pt x="22" y="3"/>
                    <a:pt x="22" y="2"/>
                  </a:cubicBezTo>
                  <a:cubicBezTo>
                    <a:pt x="23" y="2"/>
                    <a:pt x="23" y="2"/>
                    <a:pt x="23" y="2"/>
                  </a:cubicBezTo>
                  <a:cubicBezTo>
                    <a:pt x="24" y="0"/>
                    <a:pt x="17" y="0"/>
                    <a:pt x="16" y="0"/>
                  </a:cubicBezTo>
                  <a:cubicBezTo>
                    <a:pt x="13" y="1"/>
                    <a:pt x="11" y="2"/>
                    <a:pt x="8" y="2"/>
                  </a:cubicBezTo>
                  <a:cubicBezTo>
                    <a:pt x="7" y="3"/>
                    <a:pt x="8" y="4"/>
                    <a:pt x="8" y="5"/>
                  </a:cubicBezTo>
                  <a:cubicBezTo>
                    <a:pt x="6" y="5"/>
                    <a:pt x="0" y="8"/>
                    <a:pt x="4" y="11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6" name="Freeform 86"/>
            <p:cNvSpPr>
              <a:spLocks/>
            </p:cNvSpPr>
            <p:nvPr/>
          </p:nvSpPr>
          <p:spPr bwMode="auto">
            <a:xfrm>
              <a:off x="876300" y="2752726"/>
              <a:ext cx="0" cy="0"/>
            </a:xfrm>
            <a:custGeom>
              <a:avLst/>
              <a:gdLst/>
              <a:ahLst/>
              <a:cxnLst>
                <a:cxn ang="0">
                  <a:pos x="0" y="0"/>
                </a:cxn>
                <a:cxn ang="0">
                  <a:pos x="0" y="0"/>
                </a:cxn>
                <a:cxn ang="0">
                  <a:pos x="0" y="0"/>
                </a:cxn>
              </a:cxnLst>
              <a:rect l="0" t="0" r="r" b="b"/>
              <a:pathLst>
                <a:path>
                  <a:moveTo>
                    <a:pt x="0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7" name="Freeform 87"/>
            <p:cNvSpPr>
              <a:spLocks/>
            </p:cNvSpPr>
            <p:nvPr/>
          </p:nvSpPr>
          <p:spPr bwMode="auto">
            <a:xfrm>
              <a:off x="858838" y="2747963"/>
              <a:ext cx="28575" cy="26988"/>
            </a:xfrm>
            <a:custGeom>
              <a:avLst/>
              <a:gdLst>
                <a:gd name="T0" fmla="*/ 0 w 8"/>
                <a:gd name="T1" fmla="*/ 2 h 7"/>
                <a:gd name="T2" fmla="*/ 1 w 8"/>
                <a:gd name="T3" fmla="*/ 6 h 7"/>
                <a:gd name="T4" fmla="*/ 5 w 8"/>
                <a:gd name="T5" fmla="*/ 1 h 7"/>
                <a:gd name="T6" fmla="*/ 0 w 8"/>
                <a:gd name="T7" fmla="*/ 2 h 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8" h="7">
                  <a:moveTo>
                    <a:pt x="0" y="2"/>
                  </a:moveTo>
                  <a:cubicBezTo>
                    <a:pt x="0" y="3"/>
                    <a:pt x="1" y="5"/>
                    <a:pt x="1" y="6"/>
                  </a:cubicBezTo>
                  <a:cubicBezTo>
                    <a:pt x="4" y="7"/>
                    <a:pt x="8" y="2"/>
                    <a:pt x="5" y="1"/>
                  </a:cubicBezTo>
                  <a:cubicBezTo>
                    <a:pt x="3" y="1"/>
                    <a:pt x="1" y="0"/>
                    <a:pt x="0" y="2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8" name="Freeform 88"/>
            <p:cNvSpPr>
              <a:spLocks/>
            </p:cNvSpPr>
            <p:nvPr/>
          </p:nvSpPr>
          <p:spPr bwMode="auto">
            <a:xfrm>
              <a:off x="531813" y="2928938"/>
              <a:ext cx="828675" cy="1271588"/>
            </a:xfrm>
            <a:custGeom>
              <a:avLst/>
              <a:gdLst>
                <a:gd name="T0" fmla="*/ 208 w 221"/>
                <a:gd name="T1" fmla="*/ 75 h 338"/>
                <a:gd name="T2" fmla="*/ 200 w 221"/>
                <a:gd name="T3" fmla="*/ 69 h 338"/>
                <a:gd name="T4" fmla="*/ 181 w 221"/>
                <a:gd name="T5" fmla="*/ 65 h 338"/>
                <a:gd name="T6" fmla="*/ 169 w 221"/>
                <a:gd name="T7" fmla="*/ 60 h 338"/>
                <a:gd name="T8" fmla="*/ 159 w 221"/>
                <a:gd name="T9" fmla="*/ 58 h 338"/>
                <a:gd name="T10" fmla="*/ 147 w 221"/>
                <a:gd name="T11" fmla="*/ 55 h 338"/>
                <a:gd name="T12" fmla="*/ 142 w 221"/>
                <a:gd name="T13" fmla="*/ 56 h 338"/>
                <a:gd name="T14" fmla="*/ 145 w 221"/>
                <a:gd name="T15" fmla="*/ 43 h 338"/>
                <a:gd name="T16" fmla="*/ 137 w 221"/>
                <a:gd name="T17" fmla="*/ 32 h 338"/>
                <a:gd name="T18" fmla="*/ 110 w 221"/>
                <a:gd name="T19" fmla="*/ 26 h 338"/>
                <a:gd name="T20" fmla="*/ 100 w 221"/>
                <a:gd name="T21" fmla="*/ 16 h 338"/>
                <a:gd name="T22" fmla="*/ 86 w 221"/>
                <a:gd name="T23" fmla="*/ 7 h 338"/>
                <a:gd name="T24" fmla="*/ 70 w 221"/>
                <a:gd name="T25" fmla="*/ 7 h 338"/>
                <a:gd name="T26" fmla="*/ 63 w 221"/>
                <a:gd name="T27" fmla="*/ 4 h 338"/>
                <a:gd name="T28" fmla="*/ 46 w 221"/>
                <a:gd name="T29" fmla="*/ 14 h 338"/>
                <a:gd name="T30" fmla="*/ 36 w 221"/>
                <a:gd name="T31" fmla="*/ 3 h 338"/>
                <a:gd name="T32" fmla="*/ 20 w 221"/>
                <a:gd name="T33" fmla="*/ 15 h 338"/>
                <a:gd name="T34" fmla="*/ 16 w 221"/>
                <a:gd name="T35" fmla="*/ 38 h 338"/>
                <a:gd name="T36" fmla="*/ 3 w 221"/>
                <a:gd name="T37" fmla="*/ 57 h 338"/>
                <a:gd name="T38" fmla="*/ 6 w 221"/>
                <a:gd name="T39" fmla="*/ 69 h 338"/>
                <a:gd name="T40" fmla="*/ 3 w 221"/>
                <a:gd name="T41" fmla="*/ 84 h 338"/>
                <a:gd name="T42" fmla="*/ 22 w 221"/>
                <a:gd name="T43" fmla="*/ 118 h 338"/>
                <a:gd name="T44" fmla="*/ 37 w 221"/>
                <a:gd name="T45" fmla="*/ 130 h 338"/>
                <a:gd name="T46" fmla="*/ 52 w 221"/>
                <a:gd name="T47" fmla="*/ 141 h 338"/>
                <a:gd name="T48" fmla="*/ 48 w 221"/>
                <a:gd name="T49" fmla="*/ 176 h 338"/>
                <a:gd name="T50" fmla="*/ 42 w 221"/>
                <a:gd name="T51" fmla="*/ 217 h 338"/>
                <a:gd name="T52" fmla="*/ 37 w 221"/>
                <a:gd name="T53" fmla="*/ 231 h 338"/>
                <a:gd name="T54" fmla="*/ 34 w 221"/>
                <a:gd name="T55" fmla="*/ 253 h 338"/>
                <a:gd name="T56" fmla="*/ 40 w 221"/>
                <a:gd name="T57" fmla="*/ 269 h 338"/>
                <a:gd name="T58" fmla="*/ 29 w 221"/>
                <a:gd name="T59" fmla="*/ 280 h 338"/>
                <a:gd name="T60" fmla="*/ 32 w 221"/>
                <a:gd name="T61" fmla="*/ 295 h 338"/>
                <a:gd name="T62" fmla="*/ 32 w 221"/>
                <a:gd name="T63" fmla="*/ 308 h 338"/>
                <a:gd name="T64" fmla="*/ 41 w 221"/>
                <a:gd name="T65" fmla="*/ 325 h 338"/>
                <a:gd name="T66" fmla="*/ 51 w 221"/>
                <a:gd name="T67" fmla="*/ 325 h 338"/>
                <a:gd name="T68" fmla="*/ 55 w 221"/>
                <a:gd name="T69" fmla="*/ 334 h 338"/>
                <a:gd name="T70" fmla="*/ 71 w 221"/>
                <a:gd name="T71" fmla="*/ 332 h 338"/>
                <a:gd name="T72" fmla="*/ 58 w 221"/>
                <a:gd name="T73" fmla="*/ 319 h 338"/>
                <a:gd name="T74" fmla="*/ 59 w 221"/>
                <a:gd name="T75" fmla="*/ 306 h 338"/>
                <a:gd name="T76" fmla="*/ 70 w 221"/>
                <a:gd name="T77" fmla="*/ 293 h 338"/>
                <a:gd name="T78" fmla="*/ 69 w 221"/>
                <a:gd name="T79" fmla="*/ 277 h 338"/>
                <a:gd name="T80" fmla="*/ 77 w 221"/>
                <a:gd name="T81" fmla="*/ 264 h 338"/>
                <a:gd name="T82" fmla="*/ 80 w 221"/>
                <a:gd name="T83" fmla="*/ 251 h 338"/>
                <a:gd name="T84" fmla="*/ 89 w 221"/>
                <a:gd name="T85" fmla="*/ 243 h 338"/>
                <a:gd name="T86" fmla="*/ 112 w 221"/>
                <a:gd name="T87" fmla="*/ 236 h 338"/>
                <a:gd name="T88" fmla="*/ 114 w 221"/>
                <a:gd name="T89" fmla="*/ 219 h 338"/>
                <a:gd name="T90" fmla="*/ 135 w 221"/>
                <a:gd name="T91" fmla="*/ 209 h 338"/>
                <a:gd name="T92" fmla="*/ 151 w 221"/>
                <a:gd name="T93" fmla="*/ 194 h 338"/>
                <a:gd name="T94" fmla="*/ 157 w 221"/>
                <a:gd name="T95" fmla="*/ 178 h 338"/>
                <a:gd name="T96" fmla="*/ 169 w 221"/>
                <a:gd name="T97" fmla="*/ 163 h 338"/>
                <a:gd name="T98" fmla="*/ 180 w 221"/>
                <a:gd name="T99" fmla="*/ 161 h 338"/>
                <a:gd name="T100" fmla="*/ 194 w 221"/>
                <a:gd name="T101" fmla="*/ 149 h 338"/>
                <a:gd name="T102" fmla="*/ 201 w 221"/>
                <a:gd name="T103" fmla="*/ 121 h 338"/>
                <a:gd name="T104" fmla="*/ 218 w 221"/>
                <a:gd name="T105" fmla="*/ 98 h 338"/>
                <a:gd name="T106" fmla="*/ 221 w 221"/>
                <a:gd name="T107" fmla="*/ 87 h 33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  <a:cxn ang="0">
                  <a:pos x="T72" y="T73"/>
                </a:cxn>
                <a:cxn ang="0">
                  <a:pos x="T74" y="T75"/>
                </a:cxn>
                <a:cxn ang="0">
                  <a:pos x="T76" y="T77"/>
                </a:cxn>
                <a:cxn ang="0">
                  <a:pos x="T78" y="T79"/>
                </a:cxn>
                <a:cxn ang="0">
                  <a:pos x="T80" y="T81"/>
                </a:cxn>
                <a:cxn ang="0">
                  <a:pos x="T82" y="T83"/>
                </a:cxn>
                <a:cxn ang="0">
                  <a:pos x="T84" y="T85"/>
                </a:cxn>
                <a:cxn ang="0">
                  <a:pos x="T86" y="T87"/>
                </a:cxn>
                <a:cxn ang="0">
                  <a:pos x="T88" y="T89"/>
                </a:cxn>
                <a:cxn ang="0">
                  <a:pos x="T90" y="T91"/>
                </a:cxn>
                <a:cxn ang="0">
                  <a:pos x="T92" y="T93"/>
                </a:cxn>
                <a:cxn ang="0">
                  <a:pos x="T94" y="T95"/>
                </a:cxn>
                <a:cxn ang="0">
                  <a:pos x="T96" y="T97"/>
                </a:cxn>
                <a:cxn ang="0">
                  <a:pos x="T98" y="T99"/>
                </a:cxn>
                <a:cxn ang="0">
                  <a:pos x="T100" y="T101"/>
                </a:cxn>
                <a:cxn ang="0">
                  <a:pos x="T102" y="T103"/>
                </a:cxn>
                <a:cxn ang="0">
                  <a:pos x="T104" y="T105"/>
                </a:cxn>
                <a:cxn ang="0">
                  <a:pos x="T106" y="T107"/>
                </a:cxn>
              </a:cxnLst>
              <a:rect l="0" t="0" r="r" b="b"/>
              <a:pathLst>
                <a:path w="221" h="338">
                  <a:moveTo>
                    <a:pt x="216" y="78"/>
                  </a:moveTo>
                  <a:cubicBezTo>
                    <a:pt x="214" y="77"/>
                    <a:pt x="212" y="78"/>
                    <a:pt x="210" y="77"/>
                  </a:cubicBezTo>
                  <a:cubicBezTo>
                    <a:pt x="209" y="77"/>
                    <a:pt x="209" y="76"/>
                    <a:pt x="208" y="75"/>
                  </a:cubicBezTo>
                  <a:cubicBezTo>
                    <a:pt x="208" y="75"/>
                    <a:pt x="207" y="75"/>
                    <a:pt x="206" y="74"/>
                  </a:cubicBezTo>
                  <a:cubicBezTo>
                    <a:pt x="206" y="74"/>
                    <a:pt x="206" y="73"/>
                    <a:pt x="206" y="72"/>
                  </a:cubicBezTo>
                  <a:cubicBezTo>
                    <a:pt x="205" y="70"/>
                    <a:pt x="203" y="70"/>
                    <a:pt x="200" y="69"/>
                  </a:cubicBezTo>
                  <a:cubicBezTo>
                    <a:pt x="196" y="69"/>
                    <a:pt x="195" y="66"/>
                    <a:pt x="191" y="66"/>
                  </a:cubicBezTo>
                  <a:cubicBezTo>
                    <a:pt x="189" y="67"/>
                    <a:pt x="188" y="67"/>
                    <a:pt x="186" y="66"/>
                  </a:cubicBezTo>
                  <a:cubicBezTo>
                    <a:pt x="184" y="66"/>
                    <a:pt x="183" y="65"/>
                    <a:pt x="181" y="65"/>
                  </a:cubicBezTo>
                  <a:cubicBezTo>
                    <a:pt x="179" y="65"/>
                    <a:pt x="178" y="68"/>
                    <a:pt x="176" y="66"/>
                  </a:cubicBezTo>
                  <a:cubicBezTo>
                    <a:pt x="174" y="65"/>
                    <a:pt x="176" y="62"/>
                    <a:pt x="174" y="60"/>
                  </a:cubicBezTo>
                  <a:cubicBezTo>
                    <a:pt x="173" y="59"/>
                    <a:pt x="170" y="61"/>
                    <a:pt x="169" y="60"/>
                  </a:cubicBezTo>
                  <a:cubicBezTo>
                    <a:pt x="168" y="59"/>
                    <a:pt x="168" y="58"/>
                    <a:pt x="167" y="57"/>
                  </a:cubicBezTo>
                  <a:cubicBezTo>
                    <a:pt x="166" y="57"/>
                    <a:pt x="164" y="57"/>
                    <a:pt x="163" y="57"/>
                  </a:cubicBezTo>
                  <a:cubicBezTo>
                    <a:pt x="161" y="57"/>
                    <a:pt x="160" y="57"/>
                    <a:pt x="159" y="58"/>
                  </a:cubicBezTo>
                  <a:cubicBezTo>
                    <a:pt x="158" y="59"/>
                    <a:pt x="157" y="63"/>
                    <a:pt x="154" y="61"/>
                  </a:cubicBezTo>
                  <a:cubicBezTo>
                    <a:pt x="154" y="58"/>
                    <a:pt x="157" y="55"/>
                    <a:pt x="153" y="55"/>
                  </a:cubicBezTo>
                  <a:cubicBezTo>
                    <a:pt x="151" y="55"/>
                    <a:pt x="149" y="54"/>
                    <a:pt x="147" y="55"/>
                  </a:cubicBezTo>
                  <a:cubicBezTo>
                    <a:pt x="144" y="56"/>
                    <a:pt x="145" y="57"/>
                    <a:pt x="144" y="59"/>
                  </a:cubicBezTo>
                  <a:cubicBezTo>
                    <a:pt x="144" y="61"/>
                    <a:pt x="141" y="63"/>
                    <a:pt x="139" y="62"/>
                  </a:cubicBezTo>
                  <a:cubicBezTo>
                    <a:pt x="137" y="59"/>
                    <a:pt x="141" y="57"/>
                    <a:pt x="142" y="56"/>
                  </a:cubicBezTo>
                  <a:cubicBezTo>
                    <a:pt x="144" y="55"/>
                    <a:pt x="147" y="53"/>
                    <a:pt x="147" y="50"/>
                  </a:cubicBezTo>
                  <a:cubicBezTo>
                    <a:pt x="147" y="48"/>
                    <a:pt x="146" y="47"/>
                    <a:pt x="145" y="45"/>
                  </a:cubicBezTo>
                  <a:cubicBezTo>
                    <a:pt x="145" y="45"/>
                    <a:pt x="145" y="44"/>
                    <a:pt x="145" y="43"/>
                  </a:cubicBezTo>
                  <a:cubicBezTo>
                    <a:pt x="145" y="43"/>
                    <a:pt x="144" y="43"/>
                    <a:pt x="144" y="42"/>
                  </a:cubicBezTo>
                  <a:cubicBezTo>
                    <a:pt x="143" y="41"/>
                    <a:pt x="144" y="40"/>
                    <a:pt x="143" y="39"/>
                  </a:cubicBezTo>
                  <a:cubicBezTo>
                    <a:pt x="143" y="36"/>
                    <a:pt x="139" y="33"/>
                    <a:pt x="137" y="32"/>
                  </a:cubicBezTo>
                  <a:cubicBezTo>
                    <a:pt x="133" y="30"/>
                    <a:pt x="127" y="33"/>
                    <a:pt x="123" y="31"/>
                  </a:cubicBezTo>
                  <a:cubicBezTo>
                    <a:pt x="120" y="29"/>
                    <a:pt x="120" y="26"/>
                    <a:pt x="117" y="25"/>
                  </a:cubicBezTo>
                  <a:cubicBezTo>
                    <a:pt x="114" y="24"/>
                    <a:pt x="113" y="27"/>
                    <a:pt x="110" y="26"/>
                  </a:cubicBezTo>
                  <a:cubicBezTo>
                    <a:pt x="107" y="26"/>
                    <a:pt x="109" y="22"/>
                    <a:pt x="106" y="20"/>
                  </a:cubicBezTo>
                  <a:cubicBezTo>
                    <a:pt x="106" y="19"/>
                    <a:pt x="105" y="18"/>
                    <a:pt x="104" y="18"/>
                  </a:cubicBezTo>
                  <a:cubicBezTo>
                    <a:pt x="103" y="17"/>
                    <a:pt x="102" y="16"/>
                    <a:pt x="100" y="16"/>
                  </a:cubicBezTo>
                  <a:cubicBezTo>
                    <a:pt x="98" y="16"/>
                    <a:pt x="96" y="18"/>
                    <a:pt x="95" y="15"/>
                  </a:cubicBezTo>
                  <a:cubicBezTo>
                    <a:pt x="94" y="12"/>
                    <a:pt x="96" y="10"/>
                    <a:pt x="92" y="9"/>
                  </a:cubicBezTo>
                  <a:cubicBezTo>
                    <a:pt x="90" y="8"/>
                    <a:pt x="88" y="7"/>
                    <a:pt x="86" y="7"/>
                  </a:cubicBezTo>
                  <a:cubicBezTo>
                    <a:pt x="84" y="6"/>
                    <a:pt x="82" y="9"/>
                    <a:pt x="79" y="9"/>
                  </a:cubicBezTo>
                  <a:cubicBezTo>
                    <a:pt x="77" y="9"/>
                    <a:pt x="75" y="7"/>
                    <a:pt x="73" y="7"/>
                  </a:cubicBezTo>
                  <a:cubicBezTo>
                    <a:pt x="72" y="7"/>
                    <a:pt x="71" y="7"/>
                    <a:pt x="70" y="7"/>
                  </a:cubicBezTo>
                  <a:cubicBezTo>
                    <a:pt x="70" y="7"/>
                    <a:pt x="69" y="7"/>
                    <a:pt x="69" y="7"/>
                  </a:cubicBezTo>
                  <a:cubicBezTo>
                    <a:pt x="68" y="7"/>
                    <a:pt x="68" y="6"/>
                    <a:pt x="68" y="5"/>
                  </a:cubicBezTo>
                  <a:cubicBezTo>
                    <a:pt x="66" y="4"/>
                    <a:pt x="65" y="4"/>
                    <a:pt x="63" y="4"/>
                  </a:cubicBezTo>
                  <a:cubicBezTo>
                    <a:pt x="60" y="4"/>
                    <a:pt x="60" y="4"/>
                    <a:pt x="58" y="3"/>
                  </a:cubicBezTo>
                  <a:cubicBezTo>
                    <a:pt x="55" y="0"/>
                    <a:pt x="50" y="0"/>
                    <a:pt x="48" y="4"/>
                  </a:cubicBezTo>
                  <a:cubicBezTo>
                    <a:pt x="47" y="6"/>
                    <a:pt x="50" y="15"/>
                    <a:pt x="46" y="14"/>
                  </a:cubicBezTo>
                  <a:cubicBezTo>
                    <a:pt x="45" y="13"/>
                    <a:pt x="44" y="10"/>
                    <a:pt x="44" y="9"/>
                  </a:cubicBezTo>
                  <a:cubicBezTo>
                    <a:pt x="44" y="6"/>
                    <a:pt x="44" y="4"/>
                    <a:pt x="41" y="4"/>
                  </a:cubicBezTo>
                  <a:cubicBezTo>
                    <a:pt x="39" y="3"/>
                    <a:pt x="37" y="3"/>
                    <a:pt x="36" y="3"/>
                  </a:cubicBezTo>
                  <a:cubicBezTo>
                    <a:pt x="35" y="3"/>
                    <a:pt x="31" y="3"/>
                    <a:pt x="30" y="4"/>
                  </a:cubicBezTo>
                  <a:cubicBezTo>
                    <a:pt x="27" y="6"/>
                    <a:pt x="27" y="10"/>
                    <a:pt x="25" y="12"/>
                  </a:cubicBezTo>
                  <a:cubicBezTo>
                    <a:pt x="24" y="13"/>
                    <a:pt x="22" y="14"/>
                    <a:pt x="20" y="15"/>
                  </a:cubicBezTo>
                  <a:cubicBezTo>
                    <a:pt x="18" y="17"/>
                    <a:pt x="16" y="19"/>
                    <a:pt x="15" y="22"/>
                  </a:cubicBezTo>
                  <a:cubicBezTo>
                    <a:pt x="15" y="26"/>
                    <a:pt x="18" y="27"/>
                    <a:pt x="18" y="30"/>
                  </a:cubicBezTo>
                  <a:cubicBezTo>
                    <a:pt x="18" y="33"/>
                    <a:pt x="17" y="36"/>
                    <a:pt x="16" y="38"/>
                  </a:cubicBezTo>
                  <a:cubicBezTo>
                    <a:pt x="15" y="41"/>
                    <a:pt x="13" y="45"/>
                    <a:pt x="10" y="47"/>
                  </a:cubicBezTo>
                  <a:cubicBezTo>
                    <a:pt x="8" y="49"/>
                    <a:pt x="5" y="50"/>
                    <a:pt x="4" y="53"/>
                  </a:cubicBezTo>
                  <a:cubicBezTo>
                    <a:pt x="3" y="55"/>
                    <a:pt x="3" y="56"/>
                    <a:pt x="3" y="57"/>
                  </a:cubicBezTo>
                  <a:cubicBezTo>
                    <a:pt x="2" y="58"/>
                    <a:pt x="1" y="59"/>
                    <a:pt x="1" y="60"/>
                  </a:cubicBezTo>
                  <a:cubicBezTo>
                    <a:pt x="0" y="63"/>
                    <a:pt x="0" y="65"/>
                    <a:pt x="3" y="66"/>
                  </a:cubicBezTo>
                  <a:cubicBezTo>
                    <a:pt x="4" y="67"/>
                    <a:pt x="7" y="67"/>
                    <a:pt x="6" y="69"/>
                  </a:cubicBezTo>
                  <a:cubicBezTo>
                    <a:pt x="5" y="70"/>
                    <a:pt x="3" y="70"/>
                    <a:pt x="2" y="71"/>
                  </a:cubicBezTo>
                  <a:cubicBezTo>
                    <a:pt x="1" y="72"/>
                    <a:pt x="1" y="74"/>
                    <a:pt x="0" y="75"/>
                  </a:cubicBezTo>
                  <a:cubicBezTo>
                    <a:pt x="0" y="79"/>
                    <a:pt x="0" y="82"/>
                    <a:pt x="3" y="84"/>
                  </a:cubicBezTo>
                  <a:cubicBezTo>
                    <a:pt x="7" y="88"/>
                    <a:pt x="10" y="92"/>
                    <a:pt x="12" y="97"/>
                  </a:cubicBezTo>
                  <a:cubicBezTo>
                    <a:pt x="14" y="100"/>
                    <a:pt x="16" y="102"/>
                    <a:pt x="18" y="104"/>
                  </a:cubicBezTo>
                  <a:cubicBezTo>
                    <a:pt x="21" y="108"/>
                    <a:pt x="19" y="114"/>
                    <a:pt x="22" y="118"/>
                  </a:cubicBezTo>
                  <a:cubicBezTo>
                    <a:pt x="24" y="120"/>
                    <a:pt x="27" y="122"/>
                    <a:pt x="29" y="124"/>
                  </a:cubicBezTo>
                  <a:cubicBezTo>
                    <a:pt x="30" y="125"/>
                    <a:pt x="31" y="127"/>
                    <a:pt x="33" y="128"/>
                  </a:cubicBezTo>
                  <a:cubicBezTo>
                    <a:pt x="34" y="129"/>
                    <a:pt x="35" y="129"/>
                    <a:pt x="37" y="130"/>
                  </a:cubicBezTo>
                  <a:cubicBezTo>
                    <a:pt x="38" y="131"/>
                    <a:pt x="39" y="131"/>
                    <a:pt x="41" y="132"/>
                  </a:cubicBezTo>
                  <a:cubicBezTo>
                    <a:pt x="43" y="133"/>
                    <a:pt x="44" y="136"/>
                    <a:pt x="46" y="138"/>
                  </a:cubicBezTo>
                  <a:cubicBezTo>
                    <a:pt x="48" y="139"/>
                    <a:pt x="50" y="139"/>
                    <a:pt x="52" y="141"/>
                  </a:cubicBezTo>
                  <a:cubicBezTo>
                    <a:pt x="53" y="144"/>
                    <a:pt x="52" y="148"/>
                    <a:pt x="51" y="151"/>
                  </a:cubicBezTo>
                  <a:cubicBezTo>
                    <a:pt x="51" y="155"/>
                    <a:pt x="51" y="158"/>
                    <a:pt x="51" y="162"/>
                  </a:cubicBezTo>
                  <a:cubicBezTo>
                    <a:pt x="50" y="167"/>
                    <a:pt x="46" y="171"/>
                    <a:pt x="48" y="176"/>
                  </a:cubicBezTo>
                  <a:cubicBezTo>
                    <a:pt x="51" y="182"/>
                    <a:pt x="51" y="189"/>
                    <a:pt x="48" y="194"/>
                  </a:cubicBezTo>
                  <a:cubicBezTo>
                    <a:pt x="46" y="198"/>
                    <a:pt x="45" y="201"/>
                    <a:pt x="44" y="205"/>
                  </a:cubicBezTo>
                  <a:cubicBezTo>
                    <a:pt x="44" y="209"/>
                    <a:pt x="43" y="213"/>
                    <a:pt x="42" y="217"/>
                  </a:cubicBezTo>
                  <a:cubicBezTo>
                    <a:pt x="42" y="219"/>
                    <a:pt x="43" y="222"/>
                    <a:pt x="43" y="224"/>
                  </a:cubicBezTo>
                  <a:cubicBezTo>
                    <a:pt x="42" y="225"/>
                    <a:pt x="40" y="226"/>
                    <a:pt x="39" y="227"/>
                  </a:cubicBezTo>
                  <a:cubicBezTo>
                    <a:pt x="38" y="229"/>
                    <a:pt x="38" y="230"/>
                    <a:pt x="37" y="231"/>
                  </a:cubicBezTo>
                  <a:cubicBezTo>
                    <a:pt x="36" y="236"/>
                    <a:pt x="36" y="242"/>
                    <a:pt x="36" y="247"/>
                  </a:cubicBezTo>
                  <a:cubicBezTo>
                    <a:pt x="36" y="248"/>
                    <a:pt x="36" y="249"/>
                    <a:pt x="36" y="250"/>
                  </a:cubicBezTo>
                  <a:cubicBezTo>
                    <a:pt x="35" y="251"/>
                    <a:pt x="34" y="252"/>
                    <a:pt x="34" y="253"/>
                  </a:cubicBezTo>
                  <a:cubicBezTo>
                    <a:pt x="34" y="256"/>
                    <a:pt x="38" y="255"/>
                    <a:pt x="39" y="256"/>
                  </a:cubicBezTo>
                  <a:cubicBezTo>
                    <a:pt x="42" y="258"/>
                    <a:pt x="41" y="260"/>
                    <a:pt x="39" y="262"/>
                  </a:cubicBezTo>
                  <a:cubicBezTo>
                    <a:pt x="38" y="265"/>
                    <a:pt x="39" y="266"/>
                    <a:pt x="40" y="269"/>
                  </a:cubicBezTo>
                  <a:cubicBezTo>
                    <a:pt x="40" y="272"/>
                    <a:pt x="38" y="273"/>
                    <a:pt x="37" y="275"/>
                  </a:cubicBezTo>
                  <a:cubicBezTo>
                    <a:pt x="35" y="277"/>
                    <a:pt x="35" y="280"/>
                    <a:pt x="34" y="282"/>
                  </a:cubicBezTo>
                  <a:cubicBezTo>
                    <a:pt x="31" y="282"/>
                    <a:pt x="31" y="279"/>
                    <a:pt x="29" y="280"/>
                  </a:cubicBezTo>
                  <a:cubicBezTo>
                    <a:pt x="29" y="281"/>
                    <a:pt x="28" y="284"/>
                    <a:pt x="28" y="284"/>
                  </a:cubicBezTo>
                  <a:cubicBezTo>
                    <a:pt x="28" y="286"/>
                    <a:pt x="28" y="285"/>
                    <a:pt x="29" y="286"/>
                  </a:cubicBezTo>
                  <a:cubicBezTo>
                    <a:pt x="32" y="289"/>
                    <a:pt x="31" y="291"/>
                    <a:pt x="32" y="295"/>
                  </a:cubicBezTo>
                  <a:cubicBezTo>
                    <a:pt x="32" y="296"/>
                    <a:pt x="33" y="296"/>
                    <a:pt x="33" y="298"/>
                  </a:cubicBezTo>
                  <a:cubicBezTo>
                    <a:pt x="33" y="299"/>
                    <a:pt x="33" y="301"/>
                    <a:pt x="33" y="302"/>
                  </a:cubicBezTo>
                  <a:cubicBezTo>
                    <a:pt x="33" y="304"/>
                    <a:pt x="32" y="306"/>
                    <a:pt x="32" y="308"/>
                  </a:cubicBezTo>
                  <a:cubicBezTo>
                    <a:pt x="33" y="310"/>
                    <a:pt x="34" y="310"/>
                    <a:pt x="36" y="312"/>
                  </a:cubicBezTo>
                  <a:cubicBezTo>
                    <a:pt x="38" y="313"/>
                    <a:pt x="39" y="317"/>
                    <a:pt x="39" y="319"/>
                  </a:cubicBezTo>
                  <a:cubicBezTo>
                    <a:pt x="39" y="322"/>
                    <a:pt x="38" y="323"/>
                    <a:pt x="41" y="325"/>
                  </a:cubicBezTo>
                  <a:cubicBezTo>
                    <a:pt x="42" y="325"/>
                    <a:pt x="44" y="326"/>
                    <a:pt x="45" y="326"/>
                  </a:cubicBezTo>
                  <a:cubicBezTo>
                    <a:pt x="46" y="327"/>
                    <a:pt x="46" y="328"/>
                    <a:pt x="47" y="328"/>
                  </a:cubicBezTo>
                  <a:cubicBezTo>
                    <a:pt x="48" y="327"/>
                    <a:pt x="49" y="325"/>
                    <a:pt x="51" y="325"/>
                  </a:cubicBezTo>
                  <a:cubicBezTo>
                    <a:pt x="53" y="325"/>
                    <a:pt x="55" y="328"/>
                    <a:pt x="55" y="330"/>
                  </a:cubicBezTo>
                  <a:cubicBezTo>
                    <a:pt x="53" y="331"/>
                    <a:pt x="50" y="331"/>
                    <a:pt x="50" y="333"/>
                  </a:cubicBezTo>
                  <a:cubicBezTo>
                    <a:pt x="50" y="335"/>
                    <a:pt x="54" y="334"/>
                    <a:pt x="55" y="334"/>
                  </a:cubicBezTo>
                  <a:cubicBezTo>
                    <a:pt x="59" y="334"/>
                    <a:pt x="63" y="338"/>
                    <a:pt x="68" y="337"/>
                  </a:cubicBezTo>
                  <a:cubicBezTo>
                    <a:pt x="69" y="337"/>
                    <a:pt x="73" y="336"/>
                    <a:pt x="73" y="336"/>
                  </a:cubicBezTo>
                  <a:cubicBezTo>
                    <a:pt x="76" y="333"/>
                    <a:pt x="72" y="332"/>
                    <a:pt x="71" y="332"/>
                  </a:cubicBezTo>
                  <a:cubicBezTo>
                    <a:pt x="67" y="330"/>
                    <a:pt x="63" y="329"/>
                    <a:pt x="61" y="326"/>
                  </a:cubicBezTo>
                  <a:cubicBezTo>
                    <a:pt x="60" y="325"/>
                    <a:pt x="59" y="324"/>
                    <a:pt x="59" y="323"/>
                  </a:cubicBezTo>
                  <a:cubicBezTo>
                    <a:pt x="58" y="322"/>
                    <a:pt x="59" y="320"/>
                    <a:pt x="58" y="319"/>
                  </a:cubicBezTo>
                  <a:cubicBezTo>
                    <a:pt x="58" y="318"/>
                    <a:pt x="57" y="318"/>
                    <a:pt x="56" y="317"/>
                  </a:cubicBezTo>
                  <a:cubicBezTo>
                    <a:pt x="55" y="315"/>
                    <a:pt x="56" y="312"/>
                    <a:pt x="57" y="311"/>
                  </a:cubicBezTo>
                  <a:cubicBezTo>
                    <a:pt x="57" y="309"/>
                    <a:pt x="58" y="307"/>
                    <a:pt x="59" y="306"/>
                  </a:cubicBezTo>
                  <a:cubicBezTo>
                    <a:pt x="60" y="306"/>
                    <a:pt x="61" y="307"/>
                    <a:pt x="61" y="306"/>
                  </a:cubicBezTo>
                  <a:cubicBezTo>
                    <a:pt x="63" y="305"/>
                    <a:pt x="64" y="301"/>
                    <a:pt x="64" y="299"/>
                  </a:cubicBezTo>
                  <a:cubicBezTo>
                    <a:pt x="65" y="297"/>
                    <a:pt x="67" y="294"/>
                    <a:pt x="70" y="293"/>
                  </a:cubicBezTo>
                  <a:cubicBezTo>
                    <a:pt x="72" y="292"/>
                    <a:pt x="73" y="293"/>
                    <a:pt x="74" y="291"/>
                  </a:cubicBezTo>
                  <a:cubicBezTo>
                    <a:pt x="75" y="285"/>
                    <a:pt x="61" y="287"/>
                    <a:pt x="63" y="279"/>
                  </a:cubicBezTo>
                  <a:cubicBezTo>
                    <a:pt x="65" y="278"/>
                    <a:pt x="67" y="277"/>
                    <a:pt x="69" y="277"/>
                  </a:cubicBezTo>
                  <a:cubicBezTo>
                    <a:pt x="70" y="276"/>
                    <a:pt x="70" y="277"/>
                    <a:pt x="72" y="276"/>
                  </a:cubicBezTo>
                  <a:cubicBezTo>
                    <a:pt x="72" y="275"/>
                    <a:pt x="73" y="273"/>
                    <a:pt x="73" y="271"/>
                  </a:cubicBezTo>
                  <a:cubicBezTo>
                    <a:pt x="74" y="268"/>
                    <a:pt x="75" y="266"/>
                    <a:pt x="77" y="264"/>
                  </a:cubicBezTo>
                  <a:cubicBezTo>
                    <a:pt x="78" y="263"/>
                    <a:pt x="80" y="263"/>
                    <a:pt x="81" y="262"/>
                  </a:cubicBezTo>
                  <a:cubicBezTo>
                    <a:pt x="83" y="258"/>
                    <a:pt x="77" y="258"/>
                    <a:pt x="76" y="256"/>
                  </a:cubicBezTo>
                  <a:cubicBezTo>
                    <a:pt x="74" y="254"/>
                    <a:pt x="77" y="251"/>
                    <a:pt x="80" y="251"/>
                  </a:cubicBezTo>
                  <a:cubicBezTo>
                    <a:pt x="81" y="251"/>
                    <a:pt x="82" y="252"/>
                    <a:pt x="83" y="253"/>
                  </a:cubicBezTo>
                  <a:cubicBezTo>
                    <a:pt x="85" y="253"/>
                    <a:pt x="87" y="253"/>
                    <a:pt x="88" y="252"/>
                  </a:cubicBezTo>
                  <a:cubicBezTo>
                    <a:pt x="91" y="250"/>
                    <a:pt x="92" y="246"/>
                    <a:pt x="89" y="243"/>
                  </a:cubicBezTo>
                  <a:cubicBezTo>
                    <a:pt x="91" y="242"/>
                    <a:pt x="93" y="243"/>
                    <a:pt x="95" y="243"/>
                  </a:cubicBezTo>
                  <a:cubicBezTo>
                    <a:pt x="98" y="244"/>
                    <a:pt x="99" y="244"/>
                    <a:pt x="102" y="243"/>
                  </a:cubicBezTo>
                  <a:cubicBezTo>
                    <a:pt x="106" y="241"/>
                    <a:pt x="109" y="239"/>
                    <a:pt x="112" y="236"/>
                  </a:cubicBezTo>
                  <a:cubicBezTo>
                    <a:pt x="114" y="234"/>
                    <a:pt x="117" y="233"/>
                    <a:pt x="115" y="230"/>
                  </a:cubicBezTo>
                  <a:cubicBezTo>
                    <a:pt x="115" y="229"/>
                    <a:pt x="113" y="228"/>
                    <a:pt x="113" y="226"/>
                  </a:cubicBezTo>
                  <a:cubicBezTo>
                    <a:pt x="112" y="224"/>
                    <a:pt x="113" y="222"/>
                    <a:pt x="114" y="219"/>
                  </a:cubicBezTo>
                  <a:cubicBezTo>
                    <a:pt x="113" y="219"/>
                    <a:pt x="111" y="219"/>
                    <a:pt x="111" y="218"/>
                  </a:cubicBezTo>
                  <a:cubicBezTo>
                    <a:pt x="118" y="212"/>
                    <a:pt x="128" y="225"/>
                    <a:pt x="133" y="215"/>
                  </a:cubicBezTo>
                  <a:cubicBezTo>
                    <a:pt x="134" y="213"/>
                    <a:pt x="134" y="211"/>
                    <a:pt x="135" y="209"/>
                  </a:cubicBezTo>
                  <a:cubicBezTo>
                    <a:pt x="136" y="207"/>
                    <a:pt x="137" y="207"/>
                    <a:pt x="139" y="205"/>
                  </a:cubicBezTo>
                  <a:cubicBezTo>
                    <a:pt x="142" y="204"/>
                    <a:pt x="144" y="202"/>
                    <a:pt x="147" y="200"/>
                  </a:cubicBezTo>
                  <a:cubicBezTo>
                    <a:pt x="150" y="198"/>
                    <a:pt x="151" y="197"/>
                    <a:pt x="151" y="194"/>
                  </a:cubicBezTo>
                  <a:cubicBezTo>
                    <a:pt x="151" y="192"/>
                    <a:pt x="151" y="191"/>
                    <a:pt x="151" y="189"/>
                  </a:cubicBezTo>
                  <a:cubicBezTo>
                    <a:pt x="152" y="187"/>
                    <a:pt x="154" y="186"/>
                    <a:pt x="155" y="185"/>
                  </a:cubicBezTo>
                  <a:cubicBezTo>
                    <a:pt x="157" y="183"/>
                    <a:pt x="158" y="180"/>
                    <a:pt x="157" y="178"/>
                  </a:cubicBezTo>
                  <a:cubicBezTo>
                    <a:pt x="156" y="175"/>
                    <a:pt x="156" y="172"/>
                    <a:pt x="159" y="170"/>
                  </a:cubicBezTo>
                  <a:cubicBezTo>
                    <a:pt x="160" y="168"/>
                    <a:pt x="162" y="167"/>
                    <a:pt x="164" y="166"/>
                  </a:cubicBezTo>
                  <a:cubicBezTo>
                    <a:pt x="166" y="165"/>
                    <a:pt x="167" y="163"/>
                    <a:pt x="169" y="163"/>
                  </a:cubicBezTo>
                  <a:cubicBezTo>
                    <a:pt x="170" y="163"/>
                    <a:pt x="170" y="163"/>
                    <a:pt x="170" y="163"/>
                  </a:cubicBezTo>
                  <a:cubicBezTo>
                    <a:pt x="171" y="163"/>
                    <a:pt x="172" y="162"/>
                    <a:pt x="173" y="162"/>
                  </a:cubicBezTo>
                  <a:cubicBezTo>
                    <a:pt x="175" y="161"/>
                    <a:pt x="178" y="161"/>
                    <a:pt x="180" y="161"/>
                  </a:cubicBezTo>
                  <a:cubicBezTo>
                    <a:pt x="181" y="161"/>
                    <a:pt x="183" y="162"/>
                    <a:pt x="185" y="161"/>
                  </a:cubicBezTo>
                  <a:cubicBezTo>
                    <a:pt x="187" y="161"/>
                    <a:pt x="189" y="158"/>
                    <a:pt x="190" y="156"/>
                  </a:cubicBezTo>
                  <a:cubicBezTo>
                    <a:pt x="192" y="153"/>
                    <a:pt x="193" y="151"/>
                    <a:pt x="194" y="149"/>
                  </a:cubicBezTo>
                  <a:cubicBezTo>
                    <a:pt x="196" y="146"/>
                    <a:pt x="199" y="144"/>
                    <a:pt x="200" y="142"/>
                  </a:cubicBezTo>
                  <a:cubicBezTo>
                    <a:pt x="202" y="138"/>
                    <a:pt x="201" y="134"/>
                    <a:pt x="201" y="130"/>
                  </a:cubicBezTo>
                  <a:cubicBezTo>
                    <a:pt x="201" y="128"/>
                    <a:pt x="200" y="124"/>
                    <a:pt x="201" y="121"/>
                  </a:cubicBezTo>
                  <a:cubicBezTo>
                    <a:pt x="202" y="119"/>
                    <a:pt x="204" y="116"/>
                    <a:pt x="205" y="114"/>
                  </a:cubicBezTo>
                  <a:cubicBezTo>
                    <a:pt x="207" y="110"/>
                    <a:pt x="210" y="107"/>
                    <a:pt x="212" y="104"/>
                  </a:cubicBezTo>
                  <a:cubicBezTo>
                    <a:pt x="214" y="102"/>
                    <a:pt x="217" y="101"/>
                    <a:pt x="218" y="98"/>
                  </a:cubicBezTo>
                  <a:cubicBezTo>
                    <a:pt x="218" y="97"/>
                    <a:pt x="218" y="95"/>
                    <a:pt x="218" y="94"/>
                  </a:cubicBezTo>
                  <a:cubicBezTo>
                    <a:pt x="219" y="92"/>
                    <a:pt x="220" y="92"/>
                    <a:pt x="220" y="90"/>
                  </a:cubicBezTo>
                  <a:cubicBezTo>
                    <a:pt x="221" y="90"/>
                    <a:pt x="221" y="88"/>
                    <a:pt x="221" y="87"/>
                  </a:cubicBezTo>
                  <a:cubicBezTo>
                    <a:pt x="221" y="85"/>
                    <a:pt x="221" y="86"/>
                    <a:pt x="220" y="84"/>
                  </a:cubicBezTo>
                  <a:cubicBezTo>
                    <a:pt x="219" y="82"/>
                    <a:pt x="218" y="79"/>
                    <a:pt x="216" y="78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89" name="Freeform 89"/>
            <p:cNvSpPr>
              <a:spLocks/>
            </p:cNvSpPr>
            <p:nvPr/>
          </p:nvSpPr>
          <p:spPr bwMode="auto">
            <a:xfrm>
              <a:off x="639763" y="3921126"/>
              <a:ext cx="4763" cy="0"/>
            </a:xfrm>
            <a:custGeom>
              <a:avLst/>
              <a:gdLst>
                <a:gd name="T0" fmla="*/ 1 w 1"/>
                <a:gd name="T1" fmla="*/ 0 w 1"/>
                <a:gd name="T2" fmla="*/ 0 w 1"/>
                <a:gd name="T3" fmla="*/ 1 w 1"/>
              </a:gdLst>
              <a:ahLst/>
              <a:cxnLst>
                <a:cxn ang="0">
                  <a:pos x="T0" y="0"/>
                </a:cxn>
                <a:cxn ang="0">
                  <a:pos x="T1" y="0"/>
                </a:cxn>
                <a:cxn ang="0">
                  <a:pos x="T2" y="0"/>
                </a:cxn>
                <a:cxn ang="0">
                  <a:pos x="T3" y="0"/>
                </a:cxn>
              </a:cxnLst>
              <a:rect l="0" t="0" r="r" b="b"/>
              <a:pathLst>
                <a:path w="1">
                  <a:moveTo>
                    <a:pt x="1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0"/>
                    <a:pt x="1" y="0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0" name="Freeform 90"/>
            <p:cNvSpPr>
              <a:spLocks/>
            </p:cNvSpPr>
            <p:nvPr/>
          </p:nvSpPr>
          <p:spPr bwMode="auto">
            <a:xfrm>
              <a:off x="633413" y="3921126"/>
              <a:ext cx="19050" cy="38100"/>
            </a:xfrm>
            <a:custGeom>
              <a:avLst/>
              <a:gdLst>
                <a:gd name="T0" fmla="*/ 1 w 5"/>
                <a:gd name="T1" fmla="*/ 7 h 10"/>
                <a:gd name="T2" fmla="*/ 1 w 5"/>
                <a:gd name="T3" fmla="*/ 10 h 10"/>
                <a:gd name="T4" fmla="*/ 2 w 5"/>
                <a:gd name="T5" fmla="*/ 0 h 10"/>
                <a:gd name="T6" fmla="*/ 2 w 5"/>
                <a:gd name="T7" fmla="*/ 0 h 10"/>
                <a:gd name="T8" fmla="*/ 2 w 5"/>
                <a:gd name="T9" fmla="*/ 3 h 10"/>
                <a:gd name="T10" fmla="*/ 1 w 5"/>
                <a:gd name="T11" fmla="*/ 5 h 10"/>
                <a:gd name="T12" fmla="*/ 1 w 5"/>
                <a:gd name="T13" fmla="*/ 7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5" h="10">
                  <a:moveTo>
                    <a:pt x="1" y="7"/>
                  </a:moveTo>
                  <a:cubicBezTo>
                    <a:pt x="1" y="8"/>
                    <a:pt x="1" y="9"/>
                    <a:pt x="1" y="10"/>
                  </a:cubicBezTo>
                  <a:cubicBezTo>
                    <a:pt x="5" y="10"/>
                    <a:pt x="5" y="1"/>
                    <a:pt x="2" y="0"/>
                  </a:cubicBezTo>
                  <a:cubicBezTo>
                    <a:pt x="2" y="0"/>
                    <a:pt x="2" y="0"/>
                    <a:pt x="2" y="0"/>
                  </a:cubicBezTo>
                  <a:cubicBezTo>
                    <a:pt x="2" y="1"/>
                    <a:pt x="2" y="2"/>
                    <a:pt x="2" y="3"/>
                  </a:cubicBezTo>
                  <a:cubicBezTo>
                    <a:pt x="1" y="4"/>
                    <a:pt x="1" y="4"/>
                    <a:pt x="1" y="5"/>
                  </a:cubicBezTo>
                  <a:cubicBezTo>
                    <a:pt x="0" y="6"/>
                    <a:pt x="1" y="6"/>
                    <a:pt x="1" y="7"/>
                  </a:cubicBezTo>
                  <a:close/>
                </a:path>
              </a:pathLst>
            </a:custGeom>
            <a:grpFill/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grpSp>
        <p:nvGrpSpPr>
          <p:cNvPr id="374" name="组合 373"/>
          <p:cNvGrpSpPr/>
          <p:nvPr/>
        </p:nvGrpSpPr>
        <p:grpSpPr>
          <a:xfrm>
            <a:off x="878008" y="1465943"/>
            <a:ext cx="5221830" cy="4042466"/>
            <a:chOff x="2336800" y="842963"/>
            <a:chExt cx="4470400" cy="3460750"/>
          </a:xfrm>
        </p:grpSpPr>
        <p:grpSp>
          <p:nvGrpSpPr>
            <p:cNvPr id="95" name="Group 294"/>
            <p:cNvGrpSpPr>
              <a:grpSpLocks/>
            </p:cNvGrpSpPr>
            <p:nvPr/>
          </p:nvGrpSpPr>
          <p:grpSpPr bwMode="auto">
            <a:xfrm>
              <a:off x="2649538" y="1166813"/>
              <a:ext cx="3773488" cy="3136900"/>
              <a:chOff x="1669" y="735"/>
              <a:chExt cx="2377" cy="1976"/>
            </a:xfrm>
          </p:grpSpPr>
          <p:sp>
            <p:nvSpPr>
              <p:cNvPr id="174" name="Freeform 94"/>
              <p:cNvSpPr>
                <a:spLocks/>
              </p:cNvSpPr>
              <p:nvPr/>
            </p:nvSpPr>
            <p:spPr bwMode="auto">
              <a:xfrm>
                <a:off x="3790" y="1489"/>
                <a:ext cx="34" cy="37"/>
              </a:xfrm>
              <a:custGeom>
                <a:avLst/>
                <a:gdLst>
                  <a:gd name="T0" fmla="*/ 3 w 14"/>
                  <a:gd name="T1" fmla="*/ 0 h 16"/>
                  <a:gd name="T2" fmla="*/ 0 w 14"/>
                  <a:gd name="T3" fmla="*/ 2 h 16"/>
                  <a:gd name="T4" fmla="*/ 10 w 14"/>
                  <a:gd name="T5" fmla="*/ 16 h 16"/>
                  <a:gd name="T6" fmla="*/ 14 w 14"/>
                  <a:gd name="T7" fmla="*/ 16 h 16"/>
                  <a:gd name="T8" fmla="*/ 14 w 14"/>
                  <a:gd name="T9" fmla="*/ 16 h 16"/>
                  <a:gd name="T10" fmla="*/ 13 w 14"/>
                  <a:gd name="T11" fmla="*/ 16 h 16"/>
                  <a:gd name="T12" fmla="*/ 14 w 14"/>
                  <a:gd name="T13" fmla="*/ 16 h 16"/>
                  <a:gd name="T14" fmla="*/ 3 w 14"/>
                  <a:gd name="T15" fmla="*/ 0 h 1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16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3" y="7"/>
                      <a:pt x="6" y="11"/>
                      <a:pt x="10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4" y="16"/>
                      <a:pt x="14" y="16"/>
                      <a:pt x="13" y="16"/>
                    </a:cubicBezTo>
                    <a:cubicBezTo>
                      <a:pt x="14" y="16"/>
                      <a:pt x="14" y="16"/>
                      <a:pt x="14" y="16"/>
                    </a:cubicBezTo>
                    <a:cubicBezTo>
                      <a:pt x="11" y="10"/>
                      <a:pt x="7" y="5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5" name="Freeform 95"/>
              <p:cNvSpPr>
                <a:spLocks/>
              </p:cNvSpPr>
              <p:nvPr/>
            </p:nvSpPr>
            <p:spPr bwMode="auto">
              <a:xfrm>
                <a:off x="3187" y="1048"/>
                <a:ext cx="61" cy="31"/>
              </a:xfrm>
              <a:custGeom>
                <a:avLst/>
                <a:gdLst>
                  <a:gd name="T0" fmla="*/ 1 w 26"/>
                  <a:gd name="T1" fmla="*/ 0 h 13"/>
                  <a:gd name="T2" fmla="*/ 0 w 26"/>
                  <a:gd name="T3" fmla="*/ 4 h 13"/>
                  <a:gd name="T4" fmla="*/ 25 w 26"/>
                  <a:gd name="T5" fmla="*/ 13 h 13"/>
                  <a:gd name="T6" fmla="*/ 26 w 26"/>
                  <a:gd name="T7" fmla="*/ 9 h 13"/>
                  <a:gd name="T8" fmla="*/ 1 w 26"/>
                  <a:gd name="T9" fmla="*/ 0 h 1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3">
                    <a:moveTo>
                      <a:pt x="1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7"/>
                      <a:pt x="17" y="10"/>
                      <a:pt x="25" y="13"/>
                    </a:cubicBezTo>
                    <a:cubicBezTo>
                      <a:pt x="26" y="9"/>
                      <a:pt x="26" y="9"/>
                      <a:pt x="26" y="9"/>
                    </a:cubicBezTo>
                    <a:cubicBezTo>
                      <a:pt x="18" y="6"/>
                      <a:pt x="10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6" name="Freeform 96"/>
              <p:cNvSpPr>
                <a:spLocks/>
              </p:cNvSpPr>
              <p:nvPr/>
            </p:nvSpPr>
            <p:spPr bwMode="auto">
              <a:xfrm>
                <a:off x="3996" y="1958"/>
                <a:ext cx="22" cy="64"/>
              </a:xfrm>
              <a:custGeom>
                <a:avLst/>
                <a:gdLst>
                  <a:gd name="T0" fmla="*/ 4 w 9"/>
                  <a:gd name="T1" fmla="*/ 0 h 27"/>
                  <a:gd name="T2" fmla="*/ 0 w 9"/>
                  <a:gd name="T3" fmla="*/ 0 h 27"/>
                  <a:gd name="T4" fmla="*/ 5 w 9"/>
                  <a:gd name="T5" fmla="*/ 27 h 27"/>
                  <a:gd name="T6" fmla="*/ 9 w 9"/>
                  <a:gd name="T7" fmla="*/ 27 h 27"/>
                  <a:gd name="T8" fmla="*/ 4 w 9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2" y="9"/>
                      <a:pt x="3" y="18"/>
                      <a:pt x="5" y="27"/>
                    </a:cubicBezTo>
                    <a:cubicBezTo>
                      <a:pt x="9" y="27"/>
                      <a:pt x="9" y="27"/>
                      <a:pt x="9" y="27"/>
                    </a:cubicBezTo>
                    <a:cubicBezTo>
                      <a:pt x="7" y="18"/>
                      <a:pt x="5" y="8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7" name="Freeform 97"/>
              <p:cNvSpPr>
                <a:spLocks/>
              </p:cNvSpPr>
              <p:nvPr/>
            </p:nvSpPr>
            <p:spPr bwMode="auto">
              <a:xfrm>
                <a:off x="3305" y="1093"/>
                <a:ext cx="59" cy="35"/>
              </a:xfrm>
              <a:custGeom>
                <a:avLst/>
                <a:gdLst>
                  <a:gd name="T0" fmla="*/ 1 w 25"/>
                  <a:gd name="T1" fmla="*/ 0 h 15"/>
                  <a:gd name="T2" fmla="*/ 0 w 25"/>
                  <a:gd name="T3" fmla="*/ 3 h 15"/>
                  <a:gd name="T4" fmla="*/ 24 w 25"/>
                  <a:gd name="T5" fmla="*/ 15 h 15"/>
                  <a:gd name="T6" fmla="*/ 25 w 25"/>
                  <a:gd name="T7" fmla="*/ 11 h 15"/>
                  <a:gd name="T8" fmla="*/ 1 w 25"/>
                  <a:gd name="T9" fmla="*/ 0 h 1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5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7"/>
                      <a:pt x="16" y="11"/>
                      <a:pt x="24" y="15"/>
                    </a:cubicBezTo>
                    <a:cubicBezTo>
                      <a:pt x="25" y="11"/>
                      <a:pt x="25" y="11"/>
                      <a:pt x="25" y="11"/>
                    </a:cubicBezTo>
                    <a:cubicBezTo>
                      <a:pt x="17" y="7"/>
                      <a:pt x="9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8" name="Freeform 98"/>
              <p:cNvSpPr>
                <a:spLocks/>
              </p:cNvSpPr>
              <p:nvPr/>
            </p:nvSpPr>
            <p:spPr bwMode="auto">
              <a:xfrm>
                <a:off x="3963" y="1832"/>
                <a:ext cx="26" cy="64"/>
              </a:xfrm>
              <a:custGeom>
                <a:avLst/>
                <a:gdLst>
                  <a:gd name="T0" fmla="*/ 4 w 11"/>
                  <a:gd name="T1" fmla="*/ 0 h 27"/>
                  <a:gd name="T2" fmla="*/ 0 w 11"/>
                  <a:gd name="T3" fmla="*/ 1 h 27"/>
                  <a:gd name="T4" fmla="*/ 8 w 11"/>
                  <a:gd name="T5" fmla="*/ 27 h 27"/>
                  <a:gd name="T6" fmla="*/ 11 w 11"/>
                  <a:gd name="T7" fmla="*/ 26 h 27"/>
                  <a:gd name="T8" fmla="*/ 4 w 11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7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10"/>
                      <a:pt x="5" y="18"/>
                      <a:pt x="8" y="27"/>
                    </a:cubicBezTo>
                    <a:cubicBezTo>
                      <a:pt x="11" y="26"/>
                      <a:pt x="11" y="26"/>
                      <a:pt x="11" y="26"/>
                    </a:cubicBezTo>
                    <a:cubicBezTo>
                      <a:pt x="9" y="17"/>
                      <a:pt x="6" y="8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79" name="Freeform 99"/>
              <p:cNvSpPr>
                <a:spLocks/>
              </p:cNvSpPr>
              <p:nvPr/>
            </p:nvSpPr>
            <p:spPr bwMode="auto">
              <a:xfrm>
                <a:off x="3416" y="1150"/>
                <a:ext cx="59" cy="40"/>
              </a:xfrm>
              <a:custGeom>
                <a:avLst/>
                <a:gdLst>
                  <a:gd name="T0" fmla="*/ 2 w 25"/>
                  <a:gd name="T1" fmla="*/ 0 h 17"/>
                  <a:gd name="T2" fmla="*/ 0 w 25"/>
                  <a:gd name="T3" fmla="*/ 3 h 17"/>
                  <a:gd name="T4" fmla="*/ 23 w 25"/>
                  <a:gd name="T5" fmla="*/ 17 h 17"/>
                  <a:gd name="T6" fmla="*/ 25 w 25"/>
                  <a:gd name="T7" fmla="*/ 14 h 17"/>
                  <a:gd name="T8" fmla="*/ 2 w 25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5" h="17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8" y="8"/>
                      <a:pt x="16" y="12"/>
                      <a:pt x="23" y="17"/>
                    </a:cubicBezTo>
                    <a:cubicBezTo>
                      <a:pt x="25" y="14"/>
                      <a:pt x="25" y="14"/>
                      <a:pt x="25" y="14"/>
                    </a:cubicBezTo>
                    <a:cubicBezTo>
                      <a:pt x="17" y="9"/>
                      <a:pt x="10" y="4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0" name="Freeform 100"/>
              <p:cNvSpPr>
                <a:spLocks/>
              </p:cNvSpPr>
              <p:nvPr/>
            </p:nvSpPr>
            <p:spPr bwMode="auto">
              <a:xfrm>
                <a:off x="3982" y="2472"/>
                <a:ext cx="24" cy="66"/>
              </a:xfrm>
              <a:custGeom>
                <a:avLst/>
                <a:gdLst>
                  <a:gd name="T0" fmla="*/ 6 w 10"/>
                  <a:gd name="T1" fmla="*/ 0 h 28"/>
                  <a:gd name="T2" fmla="*/ 0 w 10"/>
                  <a:gd name="T3" fmla="*/ 27 h 28"/>
                  <a:gd name="T4" fmla="*/ 4 w 10"/>
                  <a:gd name="T5" fmla="*/ 28 h 28"/>
                  <a:gd name="T6" fmla="*/ 10 w 10"/>
                  <a:gd name="T7" fmla="*/ 1 h 28"/>
                  <a:gd name="T8" fmla="*/ 6 w 10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8">
                    <a:moveTo>
                      <a:pt x="6" y="0"/>
                    </a:moveTo>
                    <a:cubicBezTo>
                      <a:pt x="4" y="9"/>
                      <a:pt x="2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19"/>
                      <a:pt x="8" y="10"/>
                      <a:pt x="10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1" name="Freeform 101"/>
              <p:cNvSpPr>
                <a:spLocks/>
              </p:cNvSpPr>
              <p:nvPr/>
            </p:nvSpPr>
            <p:spPr bwMode="auto">
              <a:xfrm>
                <a:off x="2817" y="998"/>
                <a:ext cx="62" cy="10"/>
              </a:xfrm>
              <a:custGeom>
                <a:avLst/>
                <a:gdLst>
                  <a:gd name="T0" fmla="*/ 14 w 26"/>
                  <a:gd name="T1" fmla="*/ 0 h 4"/>
                  <a:gd name="T2" fmla="*/ 0 w 26"/>
                  <a:gd name="T3" fmla="*/ 0 h 4"/>
                  <a:gd name="T4" fmla="*/ 0 w 26"/>
                  <a:gd name="T5" fmla="*/ 4 h 4"/>
                  <a:gd name="T6" fmla="*/ 14 w 26"/>
                  <a:gd name="T7" fmla="*/ 4 h 4"/>
                  <a:gd name="T8" fmla="*/ 26 w 26"/>
                  <a:gd name="T9" fmla="*/ 4 h 4"/>
                  <a:gd name="T10" fmla="*/ 26 w 26"/>
                  <a:gd name="T11" fmla="*/ 0 h 4"/>
                  <a:gd name="T12" fmla="*/ 14 w 26"/>
                  <a:gd name="T13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6" h="4">
                    <a:moveTo>
                      <a:pt x="14" y="0"/>
                    </a:moveTo>
                    <a:cubicBezTo>
                      <a:pt x="9" y="0"/>
                      <a:pt x="4" y="0"/>
                      <a:pt x="0" y="0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5" y="4"/>
                      <a:pt x="9" y="4"/>
                      <a:pt x="14" y="4"/>
                    </a:cubicBezTo>
                    <a:cubicBezTo>
                      <a:pt x="18" y="4"/>
                      <a:pt x="22" y="4"/>
                      <a:pt x="26" y="4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2" y="0"/>
                      <a:pt x="18" y="0"/>
                      <a:pt x="1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2" name="Freeform 102"/>
              <p:cNvSpPr>
                <a:spLocks/>
              </p:cNvSpPr>
              <p:nvPr/>
            </p:nvSpPr>
            <p:spPr bwMode="auto">
              <a:xfrm>
                <a:off x="3523" y="1218"/>
                <a:ext cx="54" cy="45"/>
              </a:xfrm>
              <a:custGeom>
                <a:avLst/>
                <a:gdLst>
                  <a:gd name="T0" fmla="*/ 2 w 23"/>
                  <a:gd name="T1" fmla="*/ 0 h 19"/>
                  <a:gd name="T2" fmla="*/ 0 w 23"/>
                  <a:gd name="T3" fmla="*/ 3 h 19"/>
                  <a:gd name="T4" fmla="*/ 21 w 23"/>
                  <a:gd name="T5" fmla="*/ 19 h 19"/>
                  <a:gd name="T6" fmla="*/ 23 w 23"/>
                  <a:gd name="T7" fmla="*/ 16 h 19"/>
                  <a:gd name="T8" fmla="*/ 2 w 23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19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8"/>
                      <a:pt x="14" y="14"/>
                      <a:pt x="21" y="19"/>
                    </a:cubicBezTo>
                    <a:cubicBezTo>
                      <a:pt x="23" y="16"/>
                      <a:pt x="23" y="16"/>
                      <a:pt x="23" y="16"/>
                    </a:cubicBezTo>
                    <a:cubicBezTo>
                      <a:pt x="17" y="11"/>
                      <a:pt x="9" y="5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3" name="Freeform 103"/>
              <p:cNvSpPr>
                <a:spLocks/>
              </p:cNvSpPr>
              <p:nvPr/>
            </p:nvSpPr>
            <p:spPr bwMode="auto">
              <a:xfrm>
                <a:off x="3066" y="1017"/>
                <a:ext cx="61" cy="24"/>
              </a:xfrm>
              <a:custGeom>
                <a:avLst/>
                <a:gdLst>
                  <a:gd name="T0" fmla="*/ 1 w 26"/>
                  <a:gd name="T1" fmla="*/ 0 h 10"/>
                  <a:gd name="T2" fmla="*/ 0 w 26"/>
                  <a:gd name="T3" fmla="*/ 4 h 10"/>
                  <a:gd name="T4" fmla="*/ 26 w 26"/>
                  <a:gd name="T5" fmla="*/ 10 h 10"/>
                  <a:gd name="T6" fmla="*/ 26 w 26"/>
                  <a:gd name="T7" fmla="*/ 6 h 10"/>
                  <a:gd name="T8" fmla="*/ 1 w 26"/>
                  <a:gd name="T9" fmla="*/ 0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10">
                    <a:moveTo>
                      <a:pt x="1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6"/>
                      <a:pt x="17" y="8"/>
                      <a:pt x="26" y="10"/>
                    </a:cubicBezTo>
                    <a:cubicBezTo>
                      <a:pt x="26" y="6"/>
                      <a:pt x="26" y="6"/>
                      <a:pt x="26" y="6"/>
                    </a:cubicBezTo>
                    <a:cubicBezTo>
                      <a:pt x="18" y="4"/>
                      <a:pt x="9" y="2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4" name="Freeform 104"/>
              <p:cNvSpPr>
                <a:spLocks/>
              </p:cNvSpPr>
              <p:nvPr/>
            </p:nvSpPr>
            <p:spPr bwMode="auto">
              <a:xfrm>
                <a:off x="2943" y="1001"/>
                <a:ext cx="61" cy="16"/>
              </a:xfrm>
              <a:custGeom>
                <a:avLst/>
                <a:gdLst>
                  <a:gd name="T0" fmla="*/ 0 w 26"/>
                  <a:gd name="T1" fmla="*/ 0 h 7"/>
                  <a:gd name="T2" fmla="*/ 0 w 26"/>
                  <a:gd name="T3" fmla="*/ 4 h 7"/>
                  <a:gd name="T4" fmla="*/ 26 w 26"/>
                  <a:gd name="T5" fmla="*/ 7 h 7"/>
                  <a:gd name="T6" fmla="*/ 26 w 26"/>
                  <a:gd name="T7" fmla="*/ 3 h 7"/>
                  <a:gd name="T8" fmla="*/ 0 w 26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6" h="7">
                    <a:moveTo>
                      <a:pt x="0" y="0"/>
                    </a:moveTo>
                    <a:cubicBezTo>
                      <a:pt x="0" y="4"/>
                      <a:pt x="0" y="4"/>
                      <a:pt x="0" y="4"/>
                    </a:cubicBezTo>
                    <a:cubicBezTo>
                      <a:pt x="8" y="5"/>
                      <a:pt x="17" y="6"/>
                      <a:pt x="26" y="7"/>
                    </a:cubicBezTo>
                    <a:cubicBezTo>
                      <a:pt x="26" y="3"/>
                      <a:pt x="26" y="3"/>
                      <a:pt x="26" y="3"/>
                    </a:cubicBezTo>
                    <a:cubicBezTo>
                      <a:pt x="18" y="2"/>
                      <a:pt x="9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5" name="Freeform 105"/>
              <p:cNvSpPr>
                <a:spLocks/>
              </p:cNvSpPr>
              <p:nvPr/>
            </p:nvSpPr>
            <p:spPr bwMode="auto">
              <a:xfrm>
                <a:off x="4008" y="2346"/>
                <a:ext cx="17" cy="64"/>
              </a:xfrm>
              <a:custGeom>
                <a:avLst/>
                <a:gdLst>
                  <a:gd name="T0" fmla="*/ 3 w 7"/>
                  <a:gd name="T1" fmla="*/ 0 h 27"/>
                  <a:gd name="T2" fmla="*/ 0 w 7"/>
                  <a:gd name="T3" fmla="*/ 27 h 27"/>
                  <a:gd name="T4" fmla="*/ 4 w 7"/>
                  <a:gd name="T5" fmla="*/ 27 h 27"/>
                  <a:gd name="T6" fmla="*/ 7 w 7"/>
                  <a:gd name="T7" fmla="*/ 0 h 27"/>
                  <a:gd name="T8" fmla="*/ 3 w 7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7">
                    <a:moveTo>
                      <a:pt x="3" y="0"/>
                    </a:moveTo>
                    <a:cubicBezTo>
                      <a:pt x="2" y="9"/>
                      <a:pt x="1" y="18"/>
                      <a:pt x="0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5" y="18"/>
                      <a:pt x="6" y="9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6" name="Freeform 106"/>
              <p:cNvSpPr>
                <a:spLocks/>
              </p:cNvSpPr>
              <p:nvPr/>
            </p:nvSpPr>
            <p:spPr bwMode="auto">
              <a:xfrm>
                <a:off x="4020" y="2213"/>
                <a:ext cx="12" cy="69"/>
              </a:xfrm>
              <a:custGeom>
                <a:avLst/>
                <a:gdLst>
                  <a:gd name="T0" fmla="*/ 5 w 5"/>
                  <a:gd name="T1" fmla="*/ 0 h 29"/>
                  <a:gd name="T2" fmla="*/ 1 w 5"/>
                  <a:gd name="T3" fmla="*/ 0 h 29"/>
                  <a:gd name="T4" fmla="*/ 1 w 5"/>
                  <a:gd name="T5" fmla="*/ 2 h 29"/>
                  <a:gd name="T6" fmla="*/ 0 w 5"/>
                  <a:gd name="T7" fmla="*/ 29 h 29"/>
                  <a:gd name="T8" fmla="*/ 4 w 5"/>
                  <a:gd name="T9" fmla="*/ 29 h 29"/>
                  <a:gd name="T10" fmla="*/ 5 w 5"/>
                  <a:gd name="T11" fmla="*/ 1 h 29"/>
                  <a:gd name="T12" fmla="*/ 5 w 5"/>
                  <a:gd name="T13" fmla="*/ 0 h 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5" h="29">
                    <a:moveTo>
                      <a:pt x="5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1" y="2"/>
                      <a:pt x="1" y="2"/>
                      <a:pt x="1" y="2"/>
                    </a:cubicBezTo>
                    <a:cubicBezTo>
                      <a:pt x="1" y="11"/>
                      <a:pt x="1" y="20"/>
                      <a:pt x="0" y="29"/>
                    </a:cubicBezTo>
                    <a:cubicBezTo>
                      <a:pt x="4" y="29"/>
                      <a:pt x="4" y="29"/>
                      <a:pt x="4" y="29"/>
                    </a:cubicBezTo>
                    <a:cubicBezTo>
                      <a:pt x="5" y="20"/>
                      <a:pt x="5" y="11"/>
                      <a:pt x="5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7" name="Freeform 107"/>
              <p:cNvSpPr>
                <a:spLocks/>
              </p:cNvSpPr>
              <p:nvPr/>
            </p:nvSpPr>
            <p:spPr bwMode="auto">
              <a:xfrm>
                <a:off x="3866" y="1614"/>
                <a:ext cx="31" cy="43"/>
              </a:xfrm>
              <a:custGeom>
                <a:avLst/>
                <a:gdLst>
                  <a:gd name="T0" fmla="*/ 5 w 13"/>
                  <a:gd name="T1" fmla="*/ 0 h 18"/>
                  <a:gd name="T2" fmla="*/ 0 w 13"/>
                  <a:gd name="T3" fmla="*/ 0 h 18"/>
                  <a:gd name="T4" fmla="*/ 10 w 13"/>
                  <a:gd name="T5" fmla="*/ 18 h 18"/>
                  <a:gd name="T6" fmla="*/ 13 w 13"/>
                  <a:gd name="T7" fmla="*/ 16 h 18"/>
                  <a:gd name="T8" fmla="*/ 5 w 13"/>
                  <a:gd name="T9" fmla="*/ 0 h 1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8">
                    <a:moveTo>
                      <a:pt x="5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4" y="6"/>
                      <a:pt x="7" y="12"/>
                      <a:pt x="10" y="18"/>
                    </a:cubicBezTo>
                    <a:cubicBezTo>
                      <a:pt x="13" y="16"/>
                      <a:pt x="13" y="16"/>
                      <a:pt x="13" y="16"/>
                    </a:cubicBezTo>
                    <a:cubicBezTo>
                      <a:pt x="11" y="11"/>
                      <a:pt x="8" y="5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8" name="Freeform 108"/>
              <p:cNvSpPr>
                <a:spLocks/>
              </p:cNvSpPr>
              <p:nvPr/>
            </p:nvSpPr>
            <p:spPr bwMode="auto">
              <a:xfrm>
                <a:off x="3620" y="1299"/>
                <a:ext cx="54" cy="50"/>
              </a:xfrm>
              <a:custGeom>
                <a:avLst/>
                <a:gdLst>
                  <a:gd name="T0" fmla="*/ 3 w 23"/>
                  <a:gd name="T1" fmla="*/ 0 h 21"/>
                  <a:gd name="T2" fmla="*/ 0 w 23"/>
                  <a:gd name="T3" fmla="*/ 3 h 21"/>
                  <a:gd name="T4" fmla="*/ 20 w 23"/>
                  <a:gd name="T5" fmla="*/ 21 h 21"/>
                  <a:gd name="T6" fmla="*/ 23 w 23"/>
                  <a:gd name="T7" fmla="*/ 18 h 21"/>
                  <a:gd name="T8" fmla="*/ 3 w 23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3" h="21">
                    <a:moveTo>
                      <a:pt x="3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9"/>
                      <a:pt x="14" y="15"/>
                      <a:pt x="20" y="21"/>
                    </a:cubicBezTo>
                    <a:cubicBezTo>
                      <a:pt x="23" y="18"/>
                      <a:pt x="23" y="18"/>
                      <a:pt x="23" y="18"/>
                    </a:cubicBezTo>
                    <a:cubicBezTo>
                      <a:pt x="16" y="12"/>
                      <a:pt x="10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89" name="Freeform 109"/>
              <p:cNvSpPr>
                <a:spLocks/>
              </p:cNvSpPr>
              <p:nvPr/>
            </p:nvSpPr>
            <p:spPr bwMode="auto">
              <a:xfrm>
                <a:off x="3710" y="1389"/>
                <a:ext cx="50" cy="55"/>
              </a:xfrm>
              <a:custGeom>
                <a:avLst/>
                <a:gdLst>
                  <a:gd name="T0" fmla="*/ 3 w 21"/>
                  <a:gd name="T1" fmla="*/ 0 h 23"/>
                  <a:gd name="T2" fmla="*/ 0 w 21"/>
                  <a:gd name="T3" fmla="*/ 2 h 23"/>
                  <a:gd name="T4" fmla="*/ 18 w 21"/>
                  <a:gd name="T5" fmla="*/ 23 h 23"/>
                  <a:gd name="T6" fmla="*/ 21 w 21"/>
                  <a:gd name="T7" fmla="*/ 20 h 23"/>
                  <a:gd name="T8" fmla="*/ 3 w 21"/>
                  <a:gd name="T9" fmla="*/ 0 h 2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23">
                    <a:moveTo>
                      <a:pt x="3" y="0"/>
                    </a:moveTo>
                    <a:cubicBezTo>
                      <a:pt x="0" y="2"/>
                      <a:pt x="0" y="2"/>
                      <a:pt x="0" y="2"/>
                    </a:cubicBezTo>
                    <a:cubicBezTo>
                      <a:pt x="6" y="9"/>
                      <a:pt x="12" y="16"/>
                      <a:pt x="18" y="23"/>
                    </a:cubicBezTo>
                    <a:cubicBezTo>
                      <a:pt x="21" y="20"/>
                      <a:pt x="21" y="20"/>
                      <a:pt x="21" y="20"/>
                    </a:cubicBezTo>
                    <a:cubicBezTo>
                      <a:pt x="15" y="13"/>
                      <a:pt x="9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0" name="Freeform 110"/>
              <p:cNvSpPr>
                <a:spLocks/>
              </p:cNvSpPr>
              <p:nvPr/>
            </p:nvSpPr>
            <p:spPr bwMode="auto">
              <a:xfrm>
                <a:off x="3918" y="1711"/>
                <a:ext cx="31" cy="62"/>
              </a:xfrm>
              <a:custGeom>
                <a:avLst/>
                <a:gdLst>
                  <a:gd name="T0" fmla="*/ 3 w 13"/>
                  <a:gd name="T1" fmla="*/ 0 h 26"/>
                  <a:gd name="T2" fmla="*/ 0 w 13"/>
                  <a:gd name="T3" fmla="*/ 1 h 26"/>
                  <a:gd name="T4" fmla="*/ 10 w 13"/>
                  <a:gd name="T5" fmla="*/ 26 h 26"/>
                  <a:gd name="T6" fmla="*/ 13 w 13"/>
                  <a:gd name="T7" fmla="*/ 25 h 26"/>
                  <a:gd name="T8" fmla="*/ 3 w 13"/>
                  <a:gd name="T9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26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10"/>
                      <a:pt x="7" y="18"/>
                      <a:pt x="10" y="26"/>
                    </a:cubicBezTo>
                    <a:cubicBezTo>
                      <a:pt x="13" y="25"/>
                      <a:pt x="13" y="25"/>
                      <a:pt x="13" y="25"/>
                    </a:cubicBezTo>
                    <a:cubicBezTo>
                      <a:pt x="10" y="17"/>
                      <a:pt x="7" y="8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1" name="Freeform 111"/>
              <p:cNvSpPr>
                <a:spLocks/>
              </p:cNvSpPr>
              <p:nvPr/>
            </p:nvSpPr>
            <p:spPr bwMode="auto">
              <a:xfrm>
                <a:off x="4015" y="2086"/>
                <a:ext cx="15" cy="64"/>
              </a:xfrm>
              <a:custGeom>
                <a:avLst/>
                <a:gdLst>
                  <a:gd name="T0" fmla="*/ 4 w 6"/>
                  <a:gd name="T1" fmla="*/ 0 h 27"/>
                  <a:gd name="T2" fmla="*/ 0 w 6"/>
                  <a:gd name="T3" fmla="*/ 0 h 27"/>
                  <a:gd name="T4" fmla="*/ 2 w 6"/>
                  <a:gd name="T5" fmla="*/ 27 h 27"/>
                  <a:gd name="T6" fmla="*/ 6 w 6"/>
                  <a:gd name="T7" fmla="*/ 27 h 27"/>
                  <a:gd name="T8" fmla="*/ 4 w 6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1" y="9"/>
                      <a:pt x="2" y="18"/>
                      <a:pt x="2" y="27"/>
                    </a:cubicBezTo>
                    <a:cubicBezTo>
                      <a:pt x="6" y="27"/>
                      <a:pt x="6" y="27"/>
                      <a:pt x="6" y="27"/>
                    </a:cubicBezTo>
                    <a:cubicBezTo>
                      <a:pt x="6" y="18"/>
                      <a:pt x="5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2" name="Freeform 112"/>
              <p:cNvSpPr>
                <a:spLocks/>
              </p:cNvSpPr>
              <p:nvPr/>
            </p:nvSpPr>
            <p:spPr bwMode="auto">
              <a:xfrm>
                <a:off x="1683" y="1960"/>
                <a:ext cx="21" cy="66"/>
              </a:xfrm>
              <a:custGeom>
                <a:avLst/>
                <a:gdLst>
                  <a:gd name="T0" fmla="*/ 5 w 9"/>
                  <a:gd name="T1" fmla="*/ 0 h 28"/>
                  <a:gd name="T2" fmla="*/ 0 w 9"/>
                  <a:gd name="T3" fmla="*/ 27 h 28"/>
                  <a:gd name="T4" fmla="*/ 4 w 9"/>
                  <a:gd name="T5" fmla="*/ 28 h 28"/>
                  <a:gd name="T6" fmla="*/ 9 w 9"/>
                  <a:gd name="T7" fmla="*/ 1 h 28"/>
                  <a:gd name="T8" fmla="*/ 5 w 9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8">
                    <a:moveTo>
                      <a:pt x="5" y="0"/>
                    </a:moveTo>
                    <a:cubicBezTo>
                      <a:pt x="3" y="9"/>
                      <a:pt x="1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19"/>
                      <a:pt x="7" y="10"/>
                      <a:pt x="9" y="1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3" name="Freeform 113"/>
              <p:cNvSpPr>
                <a:spLocks/>
              </p:cNvSpPr>
              <p:nvPr/>
            </p:nvSpPr>
            <p:spPr bwMode="auto">
              <a:xfrm>
                <a:off x="1801" y="1600"/>
                <a:ext cx="38" cy="59"/>
              </a:xfrm>
              <a:custGeom>
                <a:avLst/>
                <a:gdLst>
                  <a:gd name="T0" fmla="*/ 13 w 16"/>
                  <a:gd name="T1" fmla="*/ 0 h 25"/>
                  <a:gd name="T2" fmla="*/ 0 w 16"/>
                  <a:gd name="T3" fmla="*/ 24 h 25"/>
                  <a:gd name="T4" fmla="*/ 3 w 16"/>
                  <a:gd name="T5" fmla="*/ 25 h 25"/>
                  <a:gd name="T6" fmla="*/ 16 w 16"/>
                  <a:gd name="T7" fmla="*/ 2 h 25"/>
                  <a:gd name="T8" fmla="*/ 13 w 16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6" h="25">
                    <a:moveTo>
                      <a:pt x="13" y="0"/>
                    </a:moveTo>
                    <a:cubicBezTo>
                      <a:pt x="8" y="7"/>
                      <a:pt x="4" y="16"/>
                      <a:pt x="0" y="24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7" y="17"/>
                      <a:pt x="11" y="9"/>
                      <a:pt x="16" y="2"/>
                    </a:cubicBezTo>
                    <a:cubicBezTo>
                      <a:pt x="13" y="0"/>
                      <a:pt x="13" y="0"/>
                      <a:pt x="1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4" name="Freeform 114"/>
              <p:cNvSpPr>
                <a:spLocks/>
              </p:cNvSpPr>
              <p:nvPr/>
            </p:nvSpPr>
            <p:spPr bwMode="auto">
              <a:xfrm>
                <a:off x="1749" y="1714"/>
                <a:ext cx="33" cy="64"/>
              </a:xfrm>
              <a:custGeom>
                <a:avLst/>
                <a:gdLst>
                  <a:gd name="T0" fmla="*/ 10 w 14"/>
                  <a:gd name="T1" fmla="*/ 0 h 27"/>
                  <a:gd name="T2" fmla="*/ 0 w 14"/>
                  <a:gd name="T3" fmla="*/ 26 h 27"/>
                  <a:gd name="T4" fmla="*/ 3 w 14"/>
                  <a:gd name="T5" fmla="*/ 27 h 27"/>
                  <a:gd name="T6" fmla="*/ 14 w 14"/>
                  <a:gd name="T7" fmla="*/ 2 h 27"/>
                  <a:gd name="T8" fmla="*/ 10 w 1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27">
                    <a:moveTo>
                      <a:pt x="10" y="0"/>
                    </a:moveTo>
                    <a:cubicBezTo>
                      <a:pt x="6" y="9"/>
                      <a:pt x="3" y="17"/>
                      <a:pt x="0" y="26"/>
                    </a:cubicBezTo>
                    <a:cubicBezTo>
                      <a:pt x="3" y="27"/>
                      <a:pt x="3" y="27"/>
                      <a:pt x="3" y="27"/>
                    </a:cubicBezTo>
                    <a:cubicBezTo>
                      <a:pt x="6" y="19"/>
                      <a:pt x="10" y="10"/>
                      <a:pt x="14" y="2"/>
                    </a:cubicBezTo>
                    <a:cubicBezTo>
                      <a:pt x="10" y="0"/>
                      <a:pt x="10" y="0"/>
                      <a:pt x="1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5" name="Freeform 115"/>
              <p:cNvSpPr>
                <a:spLocks/>
              </p:cNvSpPr>
              <p:nvPr/>
            </p:nvSpPr>
            <p:spPr bwMode="auto">
              <a:xfrm>
                <a:off x="1709" y="1834"/>
                <a:ext cx="26" cy="67"/>
              </a:xfrm>
              <a:custGeom>
                <a:avLst/>
                <a:gdLst>
                  <a:gd name="T0" fmla="*/ 8 w 11"/>
                  <a:gd name="T1" fmla="*/ 0 h 28"/>
                  <a:gd name="T2" fmla="*/ 0 w 11"/>
                  <a:gd name="T3" fmla="*/ 27 h 28"/>
                  <a:gd name="T4" fmla="*/ 4 w 11"/>
                  <a:gd name="T5" fmla="*/ 28 h 28"/>
                  <a:gd name="T6" fmla="*/ 11 w 11"/>
                  <a:gd name="T7" fmla="*/ 2 h 28"/>
                  <a:gd name="T8" fmla="*/ 8 w 11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8">
                    <a:moveTo>
                      <a:pt x="8" y="0"/>
                    </a:moveTo>
                    <a:cubicBezTo>
                      <a:pt x="5" y="9"/>
                      <a:pt x="2" y="18"/>
                      <a:pt x="0" y="27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6" y="19"/>
                      <a:pt x="9" y="10"/>
                      <a:pt x="11" y="2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6" name="Freeform 116"/>
              <p:cNvSpPr>
                <a:spLocks/>
              </p:cNvSpPr>
              <p:nvPr/>
            </p:nvSpPr>
            <p:spPr bwMode="auto">
              <a:xfrm>
                <a:off x="1865" y="1491"/>
                <a:ext cx="43" cy="59"/>
              </a:xfrm>
              <a:custGeom>
                <a:avLst/>
                <a:gdLst>
                  <a:gd name="T0" fmla="*/ 15 w 18"/>
                  <a:gd name="T1" fmla="*/ 0 h 25"/>
                  <a:gd name="T2" fmla="*/ 0 w 18"/>
                  <a:gd name="T3" fmla="*/ 22 h 25"/>
                  <a:gd name="T4" fmla="*/ 3 w 18"/>
                  <a:gd name="T5" fmla="*/ 25 h 25"/>
                  <a:gd name="T6" fmla="*/ 18 w 18"/>
                  <a:gd name="T7" fmla="*/ 2 h 25"/>
                  <a:gd name="T8" fmla="*/ 15 w 18"/>
                  <a:gd name="T9" fmla="*/ 0 h 2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8" h="25">
                    <a:moveTo>
                      <a:pt x="15" y="0"/>
                    </a:moveTo>
                    <a:cubicBezTo>
                      <a:pt x="10" y="7"/>
                      <a:pt x="5" y="15"/>
                      <a:pt x="0" y="22"/>
                    </a:cubicBezTo>
                    <a:cubicBezTo>
                      <a:pt x="3" y="25"/>
                      <a:pt x="3" y="25"/>
                      <a:pt x="3" y="25"/>
                    </a:cubicBezTo>
                    <a:cubicBezTo>
                      <a:pt x="8" y="17"/>
                      <a:pt x="13" y="10"/>
                      <a:pt x="18" y="2"/>
                    </a:cubicBezTo>
                    <a:cubicBezTo>
                      <a:pt x="15" y="0"/>
                      <a:pt x="15" y="0"/>
                      <a:pt x="1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7" name="Freeform 117"/>
              <p:cNvSpPr>
                <a:spLocks/>
              </p:cNvSpPr>
              <p:nvPr/>
            </p:nvSpPr>
            <p:spPr bwMode="auto">
              <a:xfrm>
                <a:off x="1676" y="2346"/>
                <a:ext cx="16" cy="66"/>
              </a:xfrm>
              <a:custGeom>
                <a:avLst/>
                <a:gdLst>
                  <a:gd name="T0" fmla="*/ 3 w 7"/>
                  <a:gd name="T1" fmla="*/ 0 h 28"/>
                  <a:gd name="T2" fmla="*/ 0 w 7"/>
                  <a:gd name="T3" fmla="*/ 1 h 28"/>
                  <a:gd name="T4" fmla="*/ 3 w 7"/>
                  <a:gd name="T5" fmla="*/ 28 h 28"/>
                  <a:gd name="T6" fmla="*/ 7 w 7"/>
                  <a:gd name="T7" fmla="*/ 27 h 28"/>
                  <a:gd name="T8" fmla="*/ 3 w 7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8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10"/>
                      <a:pt x="2" y="19"/>
                      <a:pt x="3" y="28"/>
                    </a:cubicBezTo>
                    <a:cubicBezTo>
                      <a:pt x="7" y="27"/>
                      <a:pt x="7" y="27"/>
                      <a:pt x="7" y="27"/>
                    </a:cubicBezTo>
                    <a:cubicBezTo>
                      <a:pt x="6" y="18"/>
                      <a:pt x="4" y="9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8" name="Freeform 118"/>
              <p:cNvSpPr>
                <a:spLocks/>
              </p:cNvSpPr>
              <p:nvPr/>
            </p:nvSpPr>
            <p:spPr bwMode="auto">
              <a:xfrm>
                <a:off x="1695" y="2474"/>
                <a:ext cx="24" cy="64"/>
              </a:xfrm>
              <a:custGeom>
                <a:avLst/>
                <a:gdLst>
                  <a:gd name="T0" fmla="*/ 4 w 10"/>
                  <a:gd name="T1" fmla="*/ 0 h 27"/>
                  <a:gd name="T2" fmla="*/ 0 w 10"/>
                  <a:gd name="T3" fmla="*/ 1 h 27"/>
                  <a:gd name="T4" fmla="*/ 6 w 10"/>
                  <a:gd name="T5" fmla="*/ 27 h 27"/>
                  <a:gd name="T6" fmla="*/ 10 w 10"/>
                  <a:gd name="T7" fmla="*/ 26 h 27"/>
                  <a:gd name="T8" fmla="*/ 4 w 10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7">
                    <a:moveTo>
                      <a:pt x="4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10"/>
                      <a:pt x="4" y="19"/>
                      <a:pt x="6" y="27"/>
                    </a:cubicBezTo>
                    <a:cubicBezTo>
                      <a:pt x="10" y="26"/>
                      <a:pt x="10" y="26"/>
                      <a:pt x="10" y="26"/>
                    </a:cubicBezTo>
                    <a:cubicBezTo>
                      <a:pt x="8" y="18"/>
                      <a:pt x="6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199" name="Freeform 119"/>
              <p:cNvSpPr>
                <a:spLocks/>
              </p:cNvSpPr>
              <p:nvPr/>
            </p:nvSpPr>
            <p:spPr bwMode="auto">
              <a:xfrm>
                <a:off x="1939" y="1396"/>
                <a:ext cx="49" cy="50"/>
              </a:xfrm>
              <a:custGeom>
                <a:avLst/>
                <a:gdLst>
                  <a:gd name="T0" fmla="*/ 20 w 21"/>
                  <a:gd name="T1" fmla="*/ 0 h 21"/>
                  <a:gd name="T2" fmla="*/ 16 w 21"/>
                  <a:gd name="T3" fmla="*/ 0 h 21"/>
                  <a:gd name="T4" fmla="*/ 0 w 21"/>
                  <a:gd name="T5" fmla="*/ 18 h 21"/>
                  <a:gd name="T6" fmla="*/ 3 w 21"/>
                  <a:gd name="T7" fmla="*/ 21 h 21"/>
                  <a:gd name="T8" fmla="*/ 21 w 21"/>
                  <a:gd name="T9" fmla="*/ 0 h 21"/>
                  <a:gd name="T10" fmla="*/ 20 w 21"/>
                  <a:gd name="T11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21" h="21">
                    <a:moveTo>
                      <a:pt x="20" y="0"/>
                    </a:moveTo>
                    <a:cubicBezTo>
                      <a:pt x="16" y="0"/>
                      <a:pt x="16" y="0"/>
                      <a:pt x="16" y="0"/>
                    </a:cubicBezTo>
                    <a:cubicBezTo>
                      <a:pt x="10" y="6"/>
                      <a:pt x="5" y="12"/>
                      <a:pt x="0" y="18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9" y="14"/>
                      <a:pt x="15" y="7"/>
                      <a:pt x="21" y="0"/>
                    </a:cubicBezTo>
                    <a:cubicBezTo>
                      <a:pt x="20" y="0"/>
                      <a:pt x="20" y="0"/>
                      <a:pt x="2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0" name="Freeform 120"/>
              <p:cNvSpPr>
                <a:spLocks/>
              </p:cNvSpPr>
              <p:nvPr/>
            </p:nvSpPr>
            <p:spPr bwMode="auto">
              <a:xfrm>
                <a:off x="1669" y="2218"/>
                <a:ext cx="9" cy="64"/>
              </a:xfrm>
              <a:custGeom>
                <a:avLst/>
                <a:gdLst>
                  <a:gd name="T0" fmla="*/ 4 w 4"/>
                  <a:gd name="T1" fmla="*/ 0 h 27"/>
                  <a:gd name="T2" fmla="*/ 0 w 4"/>
                  <a:gd name="T3" fmla="*/ 0 h 27"/>
                  <a:gd name="T4" fmla="*/ 1 w 4"/>
                  <a:gd name="T5" fmla="*/ 27 h 27"/>
                  <a:gd name="T6" fmla="*/ 4 w 4"/>
                  <a:gd name="T7" fmla="*/ 27 h 27"/>
                  <a:gd name="T8" fmla="*/ 4 w 4"/>
                  <a:gd name="T9" fmla="*/ 0 h 2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7">
                    <a:moveTo>
                      <a:pt x="4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18"/>
                      <a:pt x="1" y="27"/>
                    </a:cubicBezTo>
                    <a:cubicBezTo>
                      <a:pt x="4" y="27"/>
                      <a:pt x="4" y="27"/>
                      <a:pt x="4" y="27"/>
                    </a:cubicBezTo>
                    <a:cubicBezTo>
                      <a:pt x="4" y="18"/>
                      <a:pt x="4" y="9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1" name="Freeform 121"/>
              <p:cNvSpPr>
                <a:spLocks/>
              </p:cNvSpPr>
              <p:nvPr/>
            </p:nvSpPr>
            <p:spPr bwMode="auto">
              <a:xfrm>
                <a:off x="1669" y="2088"/>
                <a:ext cx="14" cy="66"/>
              </a:xfrm>
              <a:custGeom>
                <a:avLst/>
                <a:gdLst>
                  <a:gd name="T0" fmla="*/ 3 w 6"/>
                  <a:gd name="T1" fmla="*/ 0 h 28"/>
                  <a:gd name="T2" fmla="*/ 0 w 6"/>
                  <a:gd name="T3" fmla="*/ 28 h 28"/>
                  <a:gd name="T4" fmla="*/ 4 w 6"/>
                  <a:gd name="T5" fmla="*/ 28 h 28"/>
                  <a:gd name="T6" fmla="*/ 6 w 6"/>
                  <a:gd name="T7" fmla="*/ 1 h 28"/>
                  <a:gd name="T8" fmla="*/ 3 w 6"/>
                  <a:gd name="T9" fmla="*/ 0 h 2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8">
                    <a:moveTo>
                      <a:pt x="3" y="0"/>
                    </a:moveTo>
                    <a:cubicBezTo>
                      <a:pt x="2" y="9"/>
                      <a:pt x="1" y="19"/>
                      <a:pt x="0" y="28"/>
                    </a:cubicBezTo>
                    <a:cubicBezTo>
                      <a:pt x="4" y="28"/>
                      <a:pt x="4" y="28"/>
                      <a:pt x="4" y="28"/>
                    </a:cubicBezTo>
                    <a:cubicBezTo>
                      <a:pt x="5" y="19"/>
                      <a:pt x="5" y="10"/>
                      <a:pt x="6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2" name="Freeform 122"/>
              <p:cNvSpPr>
                <a:spLocks/>
              </p:cNvSpPr>
              <p:nvPr/>
            </p:nvSpPr>
            <p:spPr bwMode="auto">
              <a:xfrm>
                <a:off x="2043" y="1299"/>
                <a:ext cx="33" cy="40"/>
              </a:xfrm>
              <a:custGeom>
                <a:avLst/>
                <a:gdLst>
                  <a:gd name="T0" fmla="*/ 12 w 14"/>
                  <a:gd name="T1" fmla="*/ 0 h 17"/>
                  <a:gd name="T2" fmla="*/ 0 w 14"/>
                  <a:gd name="T3" fmla="*/ 11 h 17"/>
                  <a:gd name="T4" fmla="*/ 0 w 14"/>
                  <a:gd name="T5" fmla="*/ 17 h 17"/>
                  <a:gd name="T6" fmla="*/ 14 w 14"/>
                  <a:gd name="T7" fmla="*/ 3 h 17"/>
                  <a:gd name="T8" fmla="*/ 12 w 14"/>
                  <a:gd name="T9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4" h="17">
                    <a:moveTo>
                      <a:pt x="12" y="0"/>
                    </a:moveTo>
                    <a:cubicBezTo>
                      <a:pt x="8" y="4"/>
                      <a:pt x="4" y="8"/>
                      <a:pt x="0" y="11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5" y="12"/>
                      <a:pt x="10" y="8"/>
                      <a:pt x="14" y="3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3" name="Freeform 123"/>
              <p:cNvSpPr>
                <a:spLocks/>
              </p:cNvSpPr>
              <p:nvPr/>
            </p:nvSpPr>
            <p:spPr bwMode="auto">
              <a:xfrm>
                <a:off x="2119" y="1221"/>
                <a:ext cx="57" cy="45"/>
              </a:xfrm>
              <a:custGeom>
                <a:avLst/>
                <a:gdLst>
                  <a:gd name="T0" fmla="*/ 22 w 24"/>
                  <a:gd name="T1" fmla="*/ 0 h 19"/>
                  <a:gd name="T2" fmla="*/ 0 w 24"/>
                  <a:gd name="T3" fmla="*/ 16 h 19"/>
                  <a:gd name="T4" fmla="*/ 3 w 24"/>
                  <a:gd name="T5" fmla="*/ 19 h 19"/>
                  <a:gd name="T6" fmla="*/ 24 w 24"/>
                  <a:gd name="T7" fmla="*/ 3 h 19"/>
                  <a:gd name="T8" fmla="*/ 22 w 24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4" h="19">
                    <a:moveTo>
                      <a:pt x="22" y="0"/>
                    </a:moveTo>
                    <a:cubicBezTo>
                      <a:pt x="14" y="5"/>
                      <a:pt x="7" y="10"/>
                      <a:pt x="0" y="16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10" y="13"/>
                      <a:pt x="17" y="8"/>
                      <a:pt x="24" y="3"/>
                    </a:cubicBezTo>
                    <a:cubicBezTo>
                      <a:pt x="22" y="0"/>
                      <a:pt x="22" y="0"/>
                      <a:pt x="2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4" name="Freeform 124"/>
              <p:cNvSpPr>
                <a:spLocks/>
              </p:cNvSpPr>
              <p:nvPr/>
            </p:nvSpPr>
            <p:spPr bwMode="auto">
              <a:xfrm>
                <a:off x="3748" y="2114"/>
                <a:ext cx="12" cy="52"/>
              </a:xfrm>
              <a:custGeom>
                <a:avLst/>
                <a:gdLst>
                  <a:gd name="T0" fmla="*/ 3 w 5"/>
                  <a:gd name="T1" fmla="*/ 0 h 22"/>
                  <a:gd name="T2" fmla="*/ 0 w 5"/>
                  <a:gd name="T3" fmla="*/ 1 h 22"/>
                  <a:gd name="T4" fmla="*/ 2 w 5"/>
                  <a:gd name="T5" fmla="*/ 22 h 22"/>
                  <a:gd name="T6" fmla="*/ 5 w 5"/>
                  <a:gd name="T7" fmla="*/ 22 h 22"/>
                  <a:gd name="T8" fmla="*/ 3 w 5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8"/>
                      <a:pt x="1" y="15"/>
                      <a:pt x="2" y="22"/>
                    </a:cubicBezTo>
                    <a:cubicBezTo>
                      <a:pt x="5" y="22"/>
                      <a:pt x="5" y="22"/>
                      <a:pt x="5" y="22"/>
                    </a:cubicBezTo>
                    <a:cubicBezTo>
                      <a:pt x="4" y="15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5" name="Freeform 125"/>
              <p:cNvSpPr>
                <a:spLocks/>
              </p:cNvSpPr>
              <p:nvPr/>
            </p:nvSpPr>
            <p:spPr bwMode="auto">
              <a:xfrm>
                <a:off x="2824" y="1278"/>
                <a:ext cx="48" cy="7"/>
              </a:xfrm>
              <a:custGeom>
                <a:avLst/>
                <a:gdLst>
                  <a:gd name="T0" fmla="*/ 11 w 20"/>
                  <a:gd name="T1" fmla="*/ 0 h 3"/>
                  <a:gd name="T2" fmla="*/ 0 w 20"/>
                  <a:gd name="T3" fmla="*/ 0 h 3"/>
                  <a:gd name="T4" fmla="*/ 0 w 20"/>
                  <a:gd name="T5" fmla="*/ 3 h 3"/>
                  <a:gd name="T6" fmla="*/ 11 w 20"/>
                  <a:gd name="T7" fmla="*/ 3 h 3"/>
                  <a:gd name="T8" fmla="*/ 20 w 20"/>
                  <a:gd name="T9" fmla="*/ 3 h 3"/>
                  <a:gd name="T10" fmla="*/ 20 w 20"/>
                  <a:gd name="T11" fmla="*/ 0 h 3"/>
                  <a:gd name="T12" fmla="*/ 11 w 20"/>
                  <a:gd name="T13" fmla="*/ 0 h 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20" h="3">
                    <a:moveTo>
                      <a:pt x="11" y="0"/>
                    </a:moveTo>
                    <a:cubicBezTo>
                      <a:pt x="7" y="0"/>
                      <a:pt x="4" y="0"/>
                      <a:pt x="0" y="0"/>
                    </a:cubicBezTo>
                    <a:cubicBezTo>
                      <a:pt x="0" y="3"/>
                      <a:pt x="0" y="3"/>
                      <a:pt x="0" y="3"/>
                    </a:cubicBezTo>
                    <a:cubicBezTo>
                      <a:pt x="4" y="3"/>
                      <a:pt x="7" y="3"/>
                      <a:pt x="11" y="3"/>
                    </a:cubicBezTo>
                    <a:cubicBezTo>
                      <a:pt x="14" y="3"/>
                      <a:pt x="17" y="3"/>
                      <a:pt x="20" y="3"/>
                    </a:cubicBezTo>
                    <a:cubicBezTo>
                      <a:pt x="20" y="0"/>
                      <a:pt x="20" y="0"/>
                      <a:pt x="20" y="0"/>
                    </a:cubicBezTo>
                    <a:cubicBezTo>
                      <a:pt x="17" y="0"/>
                      <a:pt x="14" y="0"/>
                      <a:pt x="1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6" name="Freeform 126"/>
              <p:cNvSpPr>
                <a:spLocks/>
              </p:cNvSpPr>
              <p:nvPr/>
            </p:nvSpPr>
            <p:spPr bwMode="auto">
              <a:xfrm>
                <a:off x="2921" y="1280"/>
                <a:ext cx="48" cy="12"/>
              </a:xfrm>
              <a:custGeom>
                <a:avLst/>
                <a:gdLst>
                  <a:gd name="T0" fmla="*/ 0 w 20"/>
                  <a:gd name="T1" fmla="*/ 0 h 5"/>
                  <a:gd name="T2" fmla="*/ 0 w 20"/>
                  <a:gd name="T3" fmla="*/ 3 h 5"/>
                  <a:gd name="T4" fmla="*/ 20 w 20"/>
                  <a:gd name="T5" fmla="*/ 5 h 5"/>
                  <a:gd name="T6" fmla="*/ 20 w 20"/>
                  <a:gd name="T7" fmla="*/ 2 h 5"/>
                  <a:gd name="T8" fmla="*/ 0 w 20"/>
                  <a:gd name="T9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5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4"/>
                      <a:pt x="13" y="5"/>
                      <a:pt x="20" y="5"/>
                    </a:cubicBezTo>
                    <a:cubicBezTo>
                      <a:pt x="20" y="2"/>
                      <a:pt x="20" y="2"/>
                      <a:pt x="20" y="2"/>
                    </a:cubicBezTo>
                    <a:cubicBezTo>
                      <a:pt x="14" y="2"/>
                      <a:pt x="7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7" name="Freeform 127"/>
              <p:cNvSpPr>
                <a:spLocks/>
              </p:cNvSpPr>
              <p:nvPr/>
            </p:nvSpPr>
            <p:spPr bwMode="auto">
              <a:xfrm>
                <a:off x="3707" y="1920"/>
                <a:ext cx="22" cy="49"/>
              </a:xfrm>
              <a:custGeom>
                <a:avLst/>
                <a:gdLst>
                  <a:gd name="T0" fmla="*/ 3 w 9"/>
                  <a:gd name="T1" fmla="*/ 0 h 21"/>
                  <a:gd name="T2" fmla="*/ 0 w 9"/>
                  <a:gd name="T3" fmla="*/ 1 h 21"/>
                  <a:gd name="T4" fmla="*/ 6 w 9"/>
                  <a:gd name="T5" fmla="*/ 21 h 21"/>
                  <a:gd name="T6" fmla="*/ 9 w 9"/>
                  <a:gd name="T7" fmla="*/ 20 h 21"/>
                  <a:gd name="T8" fmla="*/ 3 w 9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9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4" y="14"/>
                      <a:pt x="6" y="21"/>
                    </a:cubicBezTo>
                    <a:cubicBezTo>
                      <a:pt x="9" y="20"/>
                      <a:pt x="9" y="20"/>
                      <a:pt x="9" y="20"/>
                    </a:cubicBezTo>
                    <a:cubicBezTo>
                      <a:pt x="7" y="14"/>
                      <a:pt x="5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8" name="Freeform 128"/>
              <p:cNvSpPr>
                <a:spLocks/>
              </p:cNvSpPr>
              <p:nvPr/>
            </p:nvSpPr>
            <p:spPr bwMode="auto">
              <a:xfrm>
                <a:off x="3627" y="1740"/>
                <a:ext cx="31" cy="45"/>
              </a:xfrm>
              <a:custGeom>
                <a:avLst/>
                <a:gdLst>
                  <a:gd name="T0" fmla="*/ 3 w 13"/>
                  <a:gd name="T1" fmla="*/ 0 h 19"/>
                  <a:gd name="T2" fmla="*/ 0 w 13"/>
                  <a:gd name="T3" fmla="*/ 1 h 19"/>
                  <a:gd name="T4" fmla="*/ 10 w 13"/>
                  <a:gd name="T5" fmla="*/ 19 h 19"/>
                  <a:gd name="T6" fmla="*/ 13 w 13"/>
                  <a:gd name="T7" fmla="*/ 18 h 19"/>
                  <a:gd name="T8" fmla="*/ 3 w 13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3" h="19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4" y="7"/>
                      <a:pt x="7" y="13"/>
                      <a:pt x="10" y="19"/>
                    </a:cubicBezTo>
                    <a:cubicBezTo>
                      <a:pt x="13" y="18"/>
                      <a:pt x="13" y="18"/>
                      <a:pt x="13" y="18"/>
                    </a:cubicBezTo>
                    <a:cubicBezTo>
                      <a:pt x="10" y="12"/>
                      <a:pt x="6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09" name="Freeform 129"/>
              <p:cNvSpPr>
                <a:spLocks/>
              </p:cNvSpPr>
              <p:nvPr/>
            </p:nvSpPr>
            <p:spPr bwMode="auto">
              <a:xfrm>
                <a:off x="3734" y="2017"/>
                <a:ext cx="14" cy="50"/>
              </a:xfrm>
              <a:custGeom>
                <a:avLst/>
                <a:gdLst>
                  <a:gd name="T0" fmla="*/ 3 w 6"/>
                  <a:gd name="T1" fmla="*/ 0 h 21"/>
                  <a:gd name="T2" fmla="*/ 0 w 6"/>
                  <a:gd name="T3" fmla="*/ 1 h 21"/>
                  <a:gd name="T4" fmla="*/ 3 w 6"/>
                  <a:gd name="T5" fmla="*/ 21 h 21"/>
                  <a:gd name="T6" fmla="*/ 6 w 6"/>
                  <a:gd name="T7" fmla="*/ 21 h 21"/>
                  <a:gd name="T8" fmla="*/ 3 w 6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6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1" y="7"/>
                      <a:pt x="2" y="14"/>
                      <a:pt x="3" y="21"/>
                    </a:cubicBezTo>
                    <a:cubicBezTo>
                      <a:pt x="6" y="21"/>
                      <a:pt x="6" y="21"/>
                      <a:pt x="6" y="21"/>
                    </a:cubicBezTo>
                    <a:cubicBezTo>
                      <a:pt x="5" y="14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0" name="Freeform 130"/>
              <p:cNvSpPr>
                <a:spLocks/>
              </p:cNvSpPr>
              <p:nvPr/>
            </p:nvSpPr>
            <p:spPr bwMode="auto">
              <a:xfrm>
                <a:off x="3201" y="1351"/>
                <a:ext cx="45" cy="26"/>
              </a:xfrm>
              <a:custGeom>
                <a:avLst/>
                <a:gdLst>
                  <a:gd name="T0" fmla="*/ 1 w 19"/>
                  <a:gd name="T1" fmla="*/ 0 h 11"/>
                  <a:gd name="T2" fmla="*/ 0 w 19"/>
                  <a:gd name="T3" fmla="*/ 3 h 11"/>
                  <a:gd name="T4" fmla="*/ 18 w 19"/>
                  <a:gd name="T5" fmla="*/ 11 h 11"/>
                  <a:gd name="T6" fmla="*/ 19 w 19"/>
                  <a:gd name="T7" fmla="*/ 9 h 11"/>
                  <a:gd name="T8" fmla="*/ 1 w 19"/>
                  <a:gd name="T9" fmla="*/ 0 h 1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1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5"/>
                      <a:pt x="12" y="8"/>
                      <a:pt x="18" y="11"/>
                    </a:cubicBezTo>
                    <a:cubicBezTo>
                      <a:pt x="19" y="9"/>
                      <a:pt x="19" y="9"/>
                      <a:pt x="19" y="9"/>
                    </a:cubicBezTo>
                    <a:cubicBezTo>
                      <a:pt x="13" y="6"/>
                      <a:pt x="7" y="3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1" name="Freeform 131"/>
              <p:cNvSpPr>
                <a:spLocks/>
              </p:cNvSpPr>
              <p:nvPr/>
            </p:nvSpPr>
            <p:spPr bwMode="auto">
              <a:xfrm>
                <a:off x="3743" y="2315"/>
                <a:ext cx="12" cy="52"/>
              </a:xfrm>
              <a:custGeom>
                <a:avLst/>
                <a:gdLst>
                  <a:gd name="T0" fmla="*/ 2 w 5"/>
                  <a:gd name="T1" fmla="*/ 0 h 22"/>
                  <a:gd name="T2" fmla="*/ 0 w 5"/>
                  <a:gd name="T3" fmla="*/ 21 h 22"/>
                  <a:gd name="T4" fmla="*/ 2 w 5"/>
                  <a:gd name="T5" fmla="*/ 22 h 22"/>
                  <a:gd name="T6" fmla="*/ 5 w 5"/>
                  <a:gd name="T7" fmla="*/ 1 h 22"/>
                  <a:gd name="T8" fmla="*/ 2 w 5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2">
                    <a:moveTo>
                      <a:pt x="2" y="0"/>
                    </a:moveTo>
                    <a:cubicBezTo>
                      <a:pt x="2" y="7"/>
                      <a:pt x="1" y="14"/>
                      <a:pt x="0" y="21"/>
                    </a:cubicBezTo>
                    <a:cubicBezTo>
                      <a:pt x="2" y="22"/>
                      <a:pt x="2" y="22"/>
                      <a:pt x="2" y="22"/>
                    </a:cubicBezTo>
                    <a:cubicBezTo>
                      <a:pt x="4" y="15"/>
                      <a:pt x="4" y="8"/>
                      <a:pt x="5" y="1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2" name="Freeform 132"/>
              <p:cNvSpPr>
                <a:spLocks/>
              </p:cNvSpPr>
              <p:nvPr/>
            </p:nvSpPr>
            <p:spPr bwMode="auto">
              <a:xfrm>
                <a:off x="3722" y="2415"/>
                <a:ext cx="19" cy="50"/>
              </a:xfrm>
              <a:custGeom>
                <a:avLst/>
                <a:gdLst>
                  <a:gd name="T0" fmla="*/ 5 w 8"/>
                  <a:gd name="T1" fmla="*/ 0 h 21"/>
                  <a:gd name="T2" fmla="*/ 0 w 8"/>
                  <a:gd name="T3" fmla="*/ 20 h 21"/>
                  <a:gd name="T4" fmla="*/ 3 w 8"/>
                  <a:gd name="T5" fmla="*/ 21 h 21"/>
                  <a:gd name="T6" fmla="*/ 8 w 8"/>
                  <a:gd name="T7" fmla="*/ 0 h 21"/>
                  <a:gd name="T8" fmla="*/ 5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5" y="0"/>
                    </a:moveTo>
                    <a:cubicBezTo>
                      <a:pt x="3" y="6"/>
                      <a:pt x="2" y="13"/>
                      <a:pt x="0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14"/>
                      <a:pt x="6" y="7"/>
                      <a:pt x="8" y="0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3" name="Freeform 133"/>
              <p:cNvSpPr>
                <a:spLocks/>
              </p:cNvSpPr>
              <p:nvPr/>
            </p:nvSpPr>
            <p:spPr bwMode="auto">
              <a:xfrm>
                <a:off x="3286" y="1394"/>
                <a:ext cx="45" cy="33"/>
              </a:xfrm>
              <a:custGeom>
                <a:avLst/>
                <a:gdLst>
                  <a:gd name="T0" fmla="*/ 2 w 19"/>
                  <a:gd name="T1" fmla="*/ 0 h 14"/>
                  <a:gd name="T2" fmla="*/ 0 w 19"/>
                  <a:gd name="T3" fmla="*/ 3 h 14"/>
                  <a:gd name="T4" fmla="*/ 18 w 19"/>
                  <a:gd name="T5" fmla="*/ 14 h 14"/>
                  <a:gd name="T6" fmla="*/ 19 w 19"/>
                  <a:gd name="T7" fmla="*/ 11 h 14"/>
                  <a:gd name="T8" fmla="*/ 2 w 19"/>
                  <a:gd name="T9" fmla="*/ 0 h 1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9" h="14">
                    <a:moveTo>
                      <a:pt x="2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6" y="6"/>
                      <a:pt x="12" y="10"/>
                      <a:pt x="18" y="14"/>
                    </a:cubicBezTo>
                    <a:cubicBezTo>
                      <a:pt x="19" y="11"/>
                      <a:pt x="19" y="11"/>
                      <a:pt x="19" y="11"/>
                    </a:cubicBezTo>
                    <a:cubicBezTo>
                      <a:pt x="14" y="7"/>
                      <a:pt x="8" y="4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4" name="Freeform 134"/>
              <p:cNvSpPr>
                <a:spLocks/>
              </p:cNvSpPr>
              <p:nvPr/>
            </p:nvSpPr>
            <p:spPr bwMode="auto">
              <a:xfrm>
                <a:off x="3752" y="2216"/>
                <a:ext cx="8" cy="52"/>
              </a:xfrm>
              <a:custGeom>
                <a:avLst/>
                <a:gdLst>
                  <a:gd name="T0" fmla="*/ 3 w 3"/>
                  <a:gd name="T1" fmla="*/ 0 h 22"/>
                  <a:gd name="T2" fmla="*/ 0 w 3"/>
                  <a:gd name="T3" fmla="*/ 0 h 22"/>
                  <a:gd name="T4" fmla="*/ 0 w 3"/>
                  <a:gd name="T5" fmla="*/ 1 h 22"/>
                  <a:gd name="T6" fmla="*/ 0 w 3"/>
                  <a:gd name="T7" fmla="*/ 21 h 22"/>
                  <a:gd name="T8" fmla="*/ 3 w 3"/>
                  <a:gd name="T9" fmla="*/ 22 h 22"/>
                  <a:gd name="T10" fmla="*/ 3 w 3"/>
                  <a:gd name="T11" fmla="*/ 1 h 22"/>
                  <a:gd name="T12" fmla="*/ 3 w 3"/>
                  <a:gd name="T13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" h="22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1"/>
                      <a:pt x="0" y="1"/>
                    </a:cubicBezTo>
                    <a:cubicBezTo>
                      <a:pt x="0" y="8"/>
                      <a:pt x="0" y="15"/>
                      <a:pt x="0" y="21"/>
                    </a:cubicBezTo>
                    <a:cubicBezTo>
                      <a:pt x="3" y="22"/>
                      <a:pt x="3" y="22"/>
                      <a:pt x="3" y="22"/>
                    </a:cubicBezTo>
                    <a:cubicBezTo>
                      <a:pt x="3" y="15"/>
                      <a:pt x="3" y="8"/>
                      <a:pt x="3" y="1"/>
                    </a:cubicBezTo>
                    <a:cubicBezTo>
                      <a:pt x="3" y="0"/>
                      <a:pt x="3" y="0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5" name="Freeform 135"/>
              <p:cNvSpPr>
                <a:spLocks/>
              </p:cNvSpPr>
              <p:nvPr/>
            </p:nvSpPr>
            <p:spPr bwMode="auto">
              <a:xfrm>
                <a:off x="3016" y="1294"/>
                <a:ext cx="47" cy="17"/>
              </a:xfrm>
              <a:custGeom>
                <a:avLst/>
                <a:gdLst>
                  <a:gd name="T0" fmla="*/ 0 w 20"/>
                  <a:gd name="T1" fmla="*/ 0 h 7"/>
                  <a:gd name="T2" fmla="*/ 0 w 20"/>
                  <a:gd name="T3" fmla="*/ 3 h 7"/>
                  <a:gd name="T4" fmla="*/ 20 w 20"/>
                  <a:gd name="T5" fmla="*/ 7 h 7"/>
                  <a:gd name="T6" fmla="*/ 20 w 20"/>
                  <a:gd name="T7" fmla="*/ 4 h 7"/>
                  <a:gd name="T8" fmla="*/ 0 w 20"/>
                  <a:gd name="T9" fmla="*/ 0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0" h="7">
                    <a:moveTo>
                      <a:pt x="0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4"/>
                      <a:pt x="13" y="5"/>
                      <a:pt x="20" y="7"/>
                    </a:cubicBezTo>
                    <a:cubicBezTo>
                      <a:pt x="20" y="4"/>
                      <a:pt x="20" y="4"/>
                      <a:pt x="20" y="4"/>
                    </a:cubicBezTo>
                    <a:cubicBezTo>
                      <a:pt x="14" y="2"/>
                      <a:pt x="7" y="1"/>
                      <a:pt x="0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6" name="Freeform 136"/>
              <p:cNvSpPr>
                <a:spLocks/>
              </p:cNvSpPr>
              <p:nvPr/>
            </p:nvSpPr>
            <p:spPr bwMode="auto">
              <a:xfrm>
                <a:off x="3108" y="1318"/>
                <a:ext cx="50" cy="21"/>
              </a:xfrm>
              <a:custGeom>
                <a:avLst/>
                <a:gdLst>
                  <a:gd name="T0" fmla="*/ 1 w 21"/>
                  <a:gd name="T1" fmla="*/ 0 h 9"/>
                  <a:gd name="T2" fmla="*/ 0 w 21"/>
                  <a:gd name="T3" fmla="*/ 3 h 9"/>
                  <a:gd name="T4" fmla="*/ 20 w 21"/>
                  <a:gd name="T5" fmla="*/ 9 h 9"/>
                  <a:gd name="T6" fmla="*/ 21 w 21"/>
                  <a:gd name="T7" fmla="*/ 6 h 9"/>
                  <a:gd name="T8" fmla="*/ 1 w 21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1" h="9">
                    <a:moveTo>
                      <a:pt x="1" y="0"/>
                    </a:moveTo>
                    <a:cubicBezTo>
                      <a:pt x="0" y="3"/>
                      <a:pt x="0" y="3"/>
                      <a:pt x="0" y="3"/>
                    </a:cubicBezTo>
                    <a:cubicBezTo>
                      <a:pt x="7" y="5"/>
                      <a:pt x="13" y="7"/>
                      <a:pt x="20" y="9"/>
                    </a:cubicBezTo>
                    <a:cubicBezTo>
                      <a:pt x="21" y="6"/>
                      <a:pt x="21" y="6"/>
                      <a:pt x="21" y="6"/>
                    </a:cubicBezTo>
                    <a:cubicBezTo>
                      <a:pt x="14" y="4"/>
                      <a:pt x="8" y="2"/>
                      <a:pt x="1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7" name="Freeform 137"/>
              <p:cNvSpPr>
                <a:spLocks/>
              </p:cNvSpPr>
              <p:nvPr/>
            </p:nvSpPr>
            <p:spPr bwMode="auto">
              <a:xfrm>
                <a:off x="3672" y="1827"/>
                <a:ext cx="26" cy="48"/>
              </a:xfrm>
              <a:custGeom>
                <a:avLst/>
                <a:gdLst>
                  <a:gd name="T0" fmla="*/ 3 w 11"/>
                  <a:gd name="T1" fmla="*/ 0 h 20"/>
                  <a:gd name="T2" fmla="*/ 0 w 11"/>
                  <a:gd name="T3" fmla="*/ 1 h 20"/>
                  <a:gd name="T4" fmla="*/ 8 w 11"/>
                  <a:gd name="T5" fmla="*/ 20 h 20"/>
                  <a:gd name="T6" fmla="*/ 11 w 11"/>
                  <a:gd name="T7" fmla="*/ 19 h 20"/>
                  <a:gd name="T8" fmla="*/ 3 w 11"/>
                  <a:gd name="T9" fmla="*/ 0 h 2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20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3" y="8"/>
                      <a:pt x="6" y="14"/>
                      <a:pt x="8" y="20"/>
                    </a:cubicBezTo>
                    <a:cubicBezTo>
                      <a:pt x="11" y="19"/>
                      <a:pt x="11" y="19"/>
                      <a:pt x="11" y="19"/>
                    </a:cubicBezTo>
                    <a:cubicBezTo>
                      <a:pt x="8" y="13"/>
                      <a:pt x="6" y="6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8" name="Freeform 138"/>
              <p:cNvSpPr>
                <a:spLocks/>
              </p:cNvSpPr>
              <p:nvPr/>
            </p:nvSpPr>
            <p:spPr bwMode="auto">
              <a:xfrm>
                <a:off x="3691" y="2510"/>
                <a:ext cx="24" cy="49"/>
              </a:xfrm>
              <a:custGeom>
                <a:avLst/>
                <a:gdLst>
                  <a:gd name="T0" fmla="*/ 7 w 10"/>
                  <a:gd name="T1" fmla="*/ 0 h 21"/>
                  <a:gd name="T2" fmla="*/ 0 w 10"/>
                  <a:gd name="T3" fmla="*/ 20 h 21"/>
                  <a:gd name="T4" fmla="*/ 3 w 10"/>
                  <a:gd name="T5" fmla="*/ 21 h 21"/>
                  <a:gd name="T6" fmla="*/ 10 w 10"/>
                  <a:gd name="T7" fmla="*/ 1 h 21"/>
                  <a:gd name="T8" fmla="*/ 7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7" y="0"/>
                    </a:moveTo>
                    <a:cubicBezTo>
                      <a:pt x="5" y="7"/>
                      <a:pt x="3" y="13"/>
                      <a:pt x="0" y="20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5" y="14"/>
                      <a:pt x="8" y="8"/>
                      <a:pt x="10" y="1"/>
                    </a:cubicBezTo>
                    <a:cubicBezTo>
                      <a:pt x="7" y="0"/>
                      <a:pt x="7" y="0"/>
                      <a:pt x="7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19" name="Freeform 139"/>
              <p:cNvSpPr>
                <a:spLocks/>
              </p:cNvSpPr>
              <p:nvPr/>
            </p:nvSpPr>
            <p:spPr bwMode="auto">
              <a:xfrm>
                <a:off x="1939" y="2218"/>
                <a:ext cx="9" cy="50"/>
              </a:xfrm>
              <a:custGeom>
                <a:avLst/>
                <a:gdLst>
                  <a:gd name="T0" fmla="*/ 3 w 4"/>
                  <a:gd name="T1" fmla="*/ 0 h 21"/>
                  <a:gd name="T2" fmla="*/ 0 w 4"/>
                  <a:gd name="T3" fmla="*/ 0 h 21"/>
                  <a:gd name="T4" fmla="*/ 1 w 4"/>
                  <a:gd name="T5" fmla="*/ 21 h 21"/>
                  <a:gd name="T6" fmla="*/ 4 w 4"/>
                  <a:gd name="T7" fmla="*/ 21 h 21"/>
                  <a:gd name="T8" fmla="*/ 3 w 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1" y="14"/>
                      <a:pt x="1" y="21"/>
                    </a:cubicBezTo>
                    <a:cubicBezTo>
                      <a:pt x="4" y="21"/>
                      <a:pt x="4" y="21"/>
                      <a:pt x="4" y="21"/>
                    </a:cubicBezTo>
                    <a:cubicBezTo>
                      <a:pt x="4" y="14"/>
                      <a:pt x="3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0" name="Freeform 140"/>
              <p:cNvSpPr>
                <a:spLocks/>
              </p:cNvSpPr>
              <p:nvPr/>
            </p:nvSpPr>
            <p:spPr bwMode="auto">
              <a:xfrm>
                <a:off x="1972" y="1922"/>
                <a:ext cx="19" cy="50"/>
              </a:xfrm>
              <a:custGeom>
                <a:avLst/>
                <a:gdLst>
                  <a:gd name="T0" fmla="*/ 6 w 8"/>
                  <a:gd name="T1" fmla="*/ 0 h 21"/>
                  <a:gd name="T2" fmla="*/ 0 w 8"/>
                  <a:gd name="T3" fmla="*/ 21 h 21"/>
                  <a:gd name="T4" fmla="*/ 3 w 8"/>
                  <a:gd name="T5" fmla="*/ 21 h 21"/>
                  <a:gd name="T6" fmla="*/ 8 w 8"/>
                  <a:gd name="T7" fmla="*/ 1 h 21"/>
                  <a:gd name="T8" fmla="*/ 6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6" y="0"/>
                    </a:moveTo>
                    <a:cubicBezTo>
                      <a:pt x="4" y="7"/>
                      <a:pt x="2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15"/>
                      <a:pt x="6" y="8"/>
                      <a:pt x="8" y="1"/>
                    </a:cubicBezTo>
                    <a:cubicBezTo>
                      <a:pt x="6" y="0"/>
                      <a:pt x="6" y="0"/>
                      <a:pt x="6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1" name="Freeform 141"/>
              <p:cNvSpPr>
                <a:spLocks/>
              </p:cNvSpPr>
              <p:nvPr/>
            </p:nvSpPr>
            <p:spPr bwMode="auto">
              <a:xfrm>
                <a:off x="1951" y="2019"/>
                <a:ext cx="16" cy="50"/>
              </a:xfrm>
              <a:custGeom>
                <a:avLst/>
                <a:gdLst>
                  <a:gd name="T0" fmla="*/ 4 w 7"/>
                  <a:gd name="T1" fmla="*/ 0 h 21"/>
                  <a:gd name="T2" fmla="*/ 0 w 7"/>
                  <a:gd name="T3" fmla="*/ 21 h 21"/>
                  <a:gd name="T4" fmla="*/ 3 w 7"/>
                  <a:gd name="T5" fmla="*/ 21 h 21"/>
                  <a:gd name="T6" fmla="*/ 7 w 7"/>
                  <a:gd name="T7" fmla="*/ 1 h 21"/>
                  <a:gd name="T8" fmla="*/ 4 w 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7" h="21">
                    <a:moveTo>
                      <a:pt x="4" y="0"/>
                    </a:moveTo>
                    <a:cubicBezTo>
                      <a:pt x="3" y="7"/>
                      <a:pt x="1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4" y="15"/>
                      <a:pt x="5" y="8"/>
                      <a:pt x="7" y="1"/>
                    </a:cubicBezTo>
                    <a:cubicBezTo>
                      <a:pt x="4" y="0"/>
                      <a:pt x="4" y="0"/>
                      <a:pt x="4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2" name="Freeform 142"/>
              <p:cNvSpPr>
                <a:spLocks/>
              </p:cNvSpPr>
              <p:nvPr/>
            </p:nvSpPr>
            <p:spPr bwMode="auto">
              <a:xfrm>
                <a:off x="1960" y="2415"/>
                <a:ext cx="19" cy="50"/>
              </a:xfrm>
              <a:custGeom>
                <a:avLst/>
                <a:gdLst>
                  <a:gd name="T0" fmla="*/ 3 w 8"/>
                  <a:gd name="T1" fmla="*/ 0 h 21"/>
                  <a:gd name="T2" fmla="*/ 0 w 8"/>
                  <a:gd name="T3" fmla="*/ 1 h 21"/>
                  <a:gd name="T4" fmla="*/ 5 w 8"/>
                  <a:gd name="T5" fmla="*/ 21 h 21"/>
                  <a:gd name="T6" fmla="*/ 8 w 8"/>
                  <a:gd name="T7" fmla="*/ 20 h 21"/>
                  <a:gd name="T8" fmla="*/ 3 w 8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8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3" y="14"/>
                      <a:pt x="5" y="21"/>
                    </a:cubicBezTo>
                    <a:cubicBezTo>
                      <a:pt x="8" y="20"/>
                      <a:pt x="8" y="20"/>
                      <a:pt x="8" y="20"/>
                    </a:cubicBezTo>
                    <a:cubicBezTo>
                      <a:pt x="6" y="14"/>
                      <a:pt x="4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3" name="Freeform 143"/>
              <p:cNvSpPr>
                <a:spLocks/>
              </p:cNvSpPr>
              <p:nvPr/>
            </p:nvSpPr>
            <p:spPr bwMode="auto">
              <a:xfrm>
                <a:off x="1946" y="2318"/>
                <a:ext cx="12" cy="49"/>
              </a:xfrm>
              <a:custGeom>
                <a:avLst/>
                <a:gdLst>
                  <a:gd name="T0" fmla="*/ 3 w 5"/>
                  <a:gd name="T1" fmla="*/ 0 h 21"/>
                  <a:gd name="T2" fmla="*/ 0 w 5"/>
                  <a:gd name="T3" fmla="*/ 0 h 21"/>
                  <a:gd name="T4" fmla="*/ 2 w 5"/>
                  <a:gd name="T5" fmla="*/ 21 h 21"/>
                  <a:gd name="T6" fmla="*/ 5 w 5"/>
                  <a:gd name="T7" fmla="*/ 21 h 21"/>
                  <a:gd name="T8" fmla="*/ 3 w 5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5" h="21">
                    <a:moveTo>
                      <a:pt x="3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7"/>
                      <a:pt x="1" y="14"/>
                      <a:pt x="2" y="21"/>
                    </a:cubicBezTo>
                    <a:cubicBezTo>
                      <a:pt x="5" y="21"/>
                      <a:pt x="5" y="21"/>
                      <a:pt x="5" y="21"/>
                    </a:cubicBezTo>
                    <a:cubicBezTo>
                      <a:pt x="4" y="14"/>
                      <a:pt x="3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4" name="Freeform 144"/>
              <p:cNvSpPr>
                <a:spLocks/>
              </p:cNvSpPr>
              <p:nvPr/>
            </p:nvSpPr>
            <p:spPr bwMode="auto">
              <a:xfrm>
                <a:off x="1941" y="2119"/>
                <a:ext cx="10" cy="49"/>
              </a:xfrm>
              <a:custGeom>
                <a:avLst/>
                <a:gdLst>
                  <a:gd name="T0" fmla="*/ 2 w 4"/>
                  <a:gd name="T1" fmla="*/ 0 h 21"/>
                  <a:gd name="T2" fmla="*/ 0 w 4"/>
                  <a:gd name="T3" fmla="*/ 21 h 21"/>
                  <a:gd name="T4" fmla="*/ 3 w 4"/>
                  <a:gd name="T5" fmla="*/ 21 h 21"/>
                  <a:gd name="T6" fmla="*/ 4 w 4"/>
                  <a:gd name="T7" fmla="*/ 0 h 21"/>
                  <a:gd name="T8" fmla="*/ 2 w 4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" h="21">
                    <a:moveTo>
                      <a:pt x="2" y="0"/>
                    </a:moveTo>
                    <a:cubicBezTo>
                      <a:pt x="1" y="7"/>
                      <a:pt x="0" y="14"/>
                      <a:pt x="0" y="21"/>
                    </a:cubicBezTo>
                    <a:cubicBezTo>
                      <a:pt x="3" y="21"/>
                      <a:pt x="3" y="21"/>
                      <a:pt x="3" y="21"/>
                    </a:cubicBezTo>
                    <a:cubicBezTo>
                      <a:pt x="3" y="14"/>
                      <a:pt x="4" y="7"/>
                      <a:pt x="4" y="0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5" name="Freeform 145"/>
              <p:cNvSpPr>
                <a:spLocks/>
              </p:cNvSpPr>
              <p:nvPr/>
            </p:nvSpPr>
            <p:spPr bwMode="auto">
              <a:xfrm>
                <a:off x="2090" y="1657"/>
                <a:ext cx="33" cy="45"/>
              </a:xfrm>
              <a:custGeom>
                <a:avLst/>
                <a:gdLst>
                  <a:gd name="T0" fmla="*/ 12 w 14"/>
                  <a:gd name="T1" fmla="*/ 0 h 19"/>
                  <a:gd name="T2" fmla="*/ 0 w 14"/>
                  <a:gd name="T3" fmla="*/ 18 h 19"/>
                  <a:gd name="T4" fmla="*/ 3 w 14"/>
                  <a:gd name="T5" fmla="*/ 19 h 19"/>
                  <a:gd name="T6" fmla="*/ 14 w 14"/>
                  <a:gd name="T7" fmla="*/ 3 h 19"/>
                  <a:gd name="T8" fmla="*/ 14 w 14"/>
                  <a:gd name="T9" fmla="*/ 2 h 19"/>
                  <a:gd name="T10" fmla="*/ 12 w 14"/>
                  <a:gd name="T11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</a:cxnLst>
                <a:rect l="0" t="0" r="r" b="b"/>
                <a:pathLst>
                  <a:path w="14" h="19">
                    <a:moveTo>
                      <a:pt x="12" y="0"/>
                    </a:moveTo>
                    <a:cubicBezTo>
                      <a:pt x="8" y="6"/>
                      <a:pt x="4" y="12"/>
                      <a:pt x="0" y="18"/>
                    </a:cubicBezTo>
                    <a:cubicBezTo>
                      <a:pt x="3" y="19"/>
                      <a:pt x="3" y="19"/>
                      <a:pt x="3" y="19"/>
                    </a:cubicBezTo>
                    <a:cubicBezTo>
                      <a:pt x="6" y="14"/>
                      <a:pt x="10" y="8"/>
                      <a:pt x="14" y="3"/>
                    </a:cubicBezTo>
                    <a:cubicBezTo>
                      <a:pt x="14" y="2"/>
                      <a:pt x="14" y="2"/>
                      <a:pt x="14" y="2"/>
                    </a:cubicBezTo>
                    <a:cubicBezTo>
                      <a:pt x="12" y="0"/>
                      <a:pt x="12" y="0"/>
                      <a:pt x="1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6" name="Freeform 146"/>
              <p:cNvSpPr>
                <a:spLocks/>
              </p:cNvSpPr>
              <p:nvPr/>
            </p:nvSpPr>
            <p:spPr bwMode="auto">
              <a:xfrm>
                <a:off x="2003" y="1830"/>
                <a:ext cx="23" cy="49"/>
              </a:xfrm>
              <a:custGeom>
                <a:avLst/>
                <a:gdLst>
                  <a:gd name="T0" fmla="*/ 8 w 10"/>
                  <a:gd name="T1" fmla="*/ 0 h 21"/>
                  <a:gd name="T2" fmla="*/ 0 w 10"/>
                  <a:gd name="T3" fmla="*/ 20 h 21"/>
                  <a:gd name="T4" fmla="*/ 2 w 10"/>
                  <a:gd name="T5" fmla="*/ 21 h 21"/>
                  <a:gd name="T6" fmla="*/ 10 w 10"/>
                  <a:gd name="T7" fmla="*/ 1 h 21"/>
                  <a:gd name="T8" fmla="*/ 8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8" y="0"/>
                    </a:moveTo>
                    <a:cubicBezTo>
                      <a:pt x="5" y="6"/>
                      <a:pt x="2" y="13"/>
                      <a:pt x="0" y="20"/>
                    </a:cubicBezTo>
                    <a:cubicBezTo>
                      <a:pt x="2" y="21"/>
                      <a:pt x="2" y="21"/>
                      <a:pt x="2" y="21"/>
                    </a:cubicBezTo>
                    <a:cubicBezTo>
                      <a:pt x="5" y="14"/>
                      <a:pt x="7" y="8"/>
                      <a:pt x="10" y="1"/>
                    </a:cubicBezTo>
                    <a:cubicBezTo>
                      <a:pt x="8" y="0"/>
                      <a:pt x="8" y="0"/>
                      <a:pt x="8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7" name="Freeform 147"/>
              <p:cNvSpPr>
                <a:spLocks/>
              </p:cNvSpPr>
              <p:nvPr/>
            </p:nvSpPr>
            <p:spPr bwMode="auto">
              <a:xfrm>
                <a:off x="1986" y="2510"/>
                <a:ext cx="24" cy="49"/>
              </a:xfrm>
              <a:custGeom>
                <a:avLst/>
                <a:gdLst>
                  <a:gd name="T0" fmla="*/ 3 w 10"/>
                  <a:gd name="T1" fmla="*/ 0 h 21"/>
                  <a:gd name="T2" fmla="*/ 0 w 10"/>
                  <a:gd name="T3" fmla="*/ 1 h 21"/>
                  <a:gd name="T4" fmla="*/ 7 w 10"/>
                  <a:gd name="T5" fmla="*/ 21 h 21"/>
                  <a:gd name="T6" fmla="*/ 10 w 10"/>
                  <a:gd name="T7" fmla="*/ 20 h 21"/>
                  <a:gd name="T8" fmla="*/ 3 w 10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0" h="21">
                    <a:moveTo>
                      <a:pt x="3" y="0"/>
                    </a:moveTo>
                    <a:cubicBezTo>
                      <a:pt x="0" y="1"/>
                      <a:pt x="0" y="1"/>
                      <a:pt x="0" y="1"/>
                    </a:cubicBezTo>
                    <a:cubicBezTo>
                      <a:pt x="2" y="8"/>
                      <a:pt x="4" y="15"/>
                      <a:pt x="7" y="21"/>
                    </a:cubicBezTo>
                    <a:cubicBezTo>
                      <a:pt x="10" y="20"/>
                      <a:pt x="10" y="20"/>
                      <a:pt x="10" y="20"/>
                    </a:cubicBezTo>
                    <a:cubicBezTo>
                      <a:pt x="7" y="14"/>
                      <a:pt x="5" y="7"/>
                      <a:pt x="3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8" name="Freeform 148"/>
              <p:cNvSpPr>
                <a:spLocks/>
              </p:cNvSpPr>
              <p:nvPr/>
            </p:nvSpPr>
            <p:spPr bwMode="auto">
              <a:xfrm>
                <a:off x="2043" y="1742"/>
                <a:ext cx="28" cy="45"/>
              </a:xfrm>
              <a:custGeom>
                <a:avLst/>
                <a:gdLst>
                  <a:gd name="T0" fmla="*/ 9 w 12"/>
                  <a:gd name="T1" fmla="*/ 0 h 19"/>
                  <a:gd name="T2" fmla="*/ 0 w 12"/>
                  <a:gd name="T3" fmla="*/ 18 h 19"/>
                  <a:gd name="T4" fmla="*/ 2 w 12"/>
                  <a:gd name="T5" fmla="*/ 19 h 19"/>
                  <a:gd name="T6" fmla="*/ 12 w 12"/>
                  <a:gd name="T7" fmla="*/ 1 h 19"/>
                  <a:gd name="T8" fmla="*/ 9 w 12"/>
                  <a:gd name="T9" fmla="*/ 0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2" h="19">
                    <a:moveTo>
                      <a:pt x="9" y="0"/>
                    </a:moveTo>
                    <a:cubicBezTo>
                      <a:pt x="6" y="6"/>
                      <a:pt x="3" y="12"/>
                      <a:pt x="0" y="18"/>
                    </a:cubicBezTo>
                    <a:cubicBezTo>
                      <a:pt x="2" y="19"/>
                      <a:pt x="2" y="19"/>
                      <a:pt x="2" y="19"/>
                    </a:cubicBezTo>
                    <a:cubicBezTo>
                      <a:pt x="5" y="13"/>
                      <a:pt x="9" y="7"/>
                      <a:pt x="12" y="1"/>
                    </a:cubicBezTo>
                    <a:cubicBezTo>
                      <a:pt x="9" y="0"/>
                      <a:pt x="9" y="0"/>
                      <a:pt x="9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29" name="Freeform 149"/>
              <p:cNvSpPr>
                <a:spLocks/>
              </p:cNvSpPr>
              <p:nvPr/>
            </p:nvSpPr>
            <p:spPr bwMode="auto">
              <a:xfrm>
                <a:off x="2123" y="1444"/>
                <a:ext cx="1492" cy="1016"/>
              </a:xfrm>
              <a:custGeom>
                <a:avLst/>
                <a:gdLst>
                  <a:gd name="T0" fmla="*/ 630 w 630"/>
                  <a:gd name="T1" fmla="*/ 360 h 429"/>
                  <a:gd name="T2" fmla="*/ 630 w 630"/>
                  <a:gd name="T3" fmla="*/ 39 h 429"/>
                  <a:gd name="T4" fmla="*/ 591 w 630"/>
                  <a:gd name="T5" fmla="*/ 0 h 429"/>
                  <a:gd name="T6" fmla="*/ 39 w 630"/>
                  <a:gd name="T7" fmla="*/ 0 h 429"/>
                  <a:gd name="T8" fmla="*/ 0 w 630"/>
                  <a:gd name="T9" fmla="*/ 39 h 429"/>
                  <a:gd name="T10" fmla="*/ 0 w 630"/>
                  <a:gd name="T11" fmla="*/ 360 h 429"/>
                  <a:gd name="T12" fmla="*/ 0 w 630"/>
                  <a:gd name="T13" fmla="*/ 429 h 429"/>
                  <a:gd name="T14" fmla="*/ 630 w 630"/>
                  <a:gd name="T15" fmla="*/ 429 h 429"/>
                  <a:gd name="T16" fmla="*/ 630 w 630"/>
                  <a:gd name="T17" fmla="*/ 360 h 42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0" h="429">
                    <a:moveTo>
                      <a:pt x="630" y="360"/>
                    </a:moveTo>
                    <a:cubicBezTo>
                      <a:pt x="630" y="39"/>
                      <a:pt x="630" y="39"/>
                      <a:pt x="630" y="39"/>
                    </a:cubicBezTo>
                    <a:cubicBezTo>
                      <a:pt x="630" y="18"/>
                      <a:pt x="613" y="0"/>
                      <a:pt x="591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17" y="0"/>
                      <a:pt x="0" y="18"/>
                      <a:pt x="0" y="39"/>
                    </a:cubicBezTo>
                    <a:cubicBezTo>
                      <a:pt x="0" y="360"/>
                      <a:pt x="0" y="360"/>
                      <a:pt x="0" y="360"/>
                    </a:cubicBezTo>
                    <a:cubicBezTo>
                      <a:pt x="0" y="361"/>
                      <a:pt x="0" y="428"/>
                      <a:pt x="0" y="429"/>
                    </a:cubicBezTo>
                    <a:cubicBezTo>
                      <a:pt x="630" y="429"/>
                      <a:pt x="630" y="429"/>
                      <a:pt x="630" y="429"/>
                    </a:cubicBezTo>
                    <a:cubicBezTo>
                      <a:pt x="630" y="428"/>
                      <a:pt x="630" y="361"/>
                      <a:pt x="630" y="360"/>
                    </a:cubicBezTo>
                  </a:path>
                </a:pathLst>
              </a:custGeom>
              <a:solidFill>
                <a:srgbClr val="2E2D3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0" name="Rectangle 150"/>
              <p:cNvSpPr>
                <a:spLocks noChangeArrowheads="1"/>
              </p:cNvSpPr>
              <p:nvPr/>
            </p:nvSpPr>
            <p:spPr bwMode="auto">
              <a:xfrm>
                <a:off x="2230" y="1548"/>
                <a:ext cx="1274" cy="822"/>
              </a:xfrm>
              <a:prstGeom prst="rect">
                <a:avLst/>
              </a:prstGeom>
              <a:solidFill>
                <a:srgbClr val="FBE17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1" name="Rectangle 151"/>
              <p:cNvSpPr>
                <a:spLocks noChangeArrowheads="1"/>
              </p:cNvSpPr>
              <p:nvPr/>
            </p:nvSpPr>
            <p:spPr bwMode="auto">
              <a:xfrm>
                <a:off x="2230" y="1548"/>
                <a:ext cx="1274" cy="82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2" name="Freeform 152"/>
              <p:cNvSpPr>
                <a:spLocks/>
              </p:cNvSpPr>
              <p:nvPr/>
            </p:nvSpPr>
            <p:spPr bwMode="auto">
              <a:xfrm>
                <a:off x="1996" y="2460"/>
                <a:ext cx="1747" cy="128"/>
              </a:xfrm>
              <a:custGeom>
                <a:avLst/>
                <a:gdLst>
                  <a:gd name="T0" fmla="*/ 0 w 738"/>
                  <a:gd name="T1" fmla="*/ 8 h 54"/>
                  <a:gd name="T2" fmla="*/ 46 w 738"/>
                  <a:gd name="T3" fmla="*/ 54 h 54"/>
                  <a:gd name="T4" fmla="*/ 692 w 738"/>
                  <a:gd name="T5" fmla="*/ 54 h 54"/>
                  <a:gd name="T6" fmla="*/ 738 w 738"/>
                  <a:gd name="T7" fmla="*/ 8 h 54"/>
                  <a:gd name="T8" fmla="*/ 738 w 738"/>
                  <a:gd name="T9" fmla="*/ 0 h 54"/>
                  <a:gd name="T10" fmla="*/ 0 w 738"/>
                  <a:gd name="T11" fmla="*/ 0 h 54"/>
                  <a:gd name="T12" fmla="*/ 0 w 738"/>
                  <a:gd name="T13" fmla="*/ 8 h 5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738" h="54">
                    <a:moveTo>
                      <a:pt x="0" y="8"/>
                    </a:moveTo>
                    <a:cubicBezTo>
                      <a:pt x="0" y="34"/>
                      <a:pt x="21" y="54"/>
                      <a:pt x="46" y="54"/>
                    </a:cubicBezTo>
                    <a:cubicBezTo>
                      <a:pt x="692" y="54"/>
                      <a:pt x="692" y="54"/>
                      <a:pt x="692" y="54"/>
                    </a:cubicBezTo>
                    <a:cubicBezTo>
                      <a:pt x="717" y="54"/>
                      <a:pt x="738" y="34"/>
                      <a:pt x="738" y="8"/>
                    </a:cubicBezTo>
                    <a:cubicBezTo>
                      <a:pt x="738" y="0"/>
                      <a:pt x="738" y="0"/>
                      <a:pt x="738" y="0"/>
                    </a:cubicBezTo>
                    <a:cubicBezTo>
                      <a:pt x="0" y="0"/>
                      <a:pt x="0" y="0"/>
                      <a:pt x="0" y="0"/>
                    </a:cubicBezTo>
                    <a:lnTo>
                      <a:pt x="0" y="8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3" name="Freeform 153"/>
              <p:cNvSpPr>
                <a:spLocks/>
              </p:cNvSpPr>
              <p:nvPr/>
            </p:nvSpPr>
            <p:spPr bwMode="auto">
              <a:xfrm>
                <a:off x="2753" y="2517"/>
                <a:ext cx="225" cy="23"/>
              </a:xfrm>
              <a:custGeom>
                <a:avLst/>
                <a:gdLst>
                  <a:gd name="T0" fmla="*/ 95 w 95"/>
                  <a:gd name="T1" fmla="*/ 5 h 10"/>
                  <a:gd name="T2" fmla="*/ 90 w 95"/>
                  <a:gd name="T3" fmla="*/ 10 h 10"/>
                  <a:gd name="T4" fmla="*/ 6 w 95"/>
                  <a:gd name="T5" fmla="*/ 10 h 10"/>
                  <a:gd name="T6" fmla="*/ 0 w 95"/>
                  <a:gd name="T7" fmla="*/ 5 h 10"/>
                  <a:gd name="T8" fmla="*/ 6 w 95"/>
                  <a:gd name="T9" fmla="*/ 0 h 10"/>
                  <a:gd name="T10" fmla="*/ 90 w 95"/>
                  <a:gd name="T11" fmla="*/ 0 h 10"/>
                  <a:gd name="T12" fmla="*/ 95 w 95"/>
                  <a:gd name="T13" fmla="*/ 5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5" h="10">
                    <a:moveTo>
                      <a:pt x="95" y="5"/>
                    </a:moveTo>
                    <a:cubicBezTo>
                      <a:pt x="95" y="7"/>
                      <a:pt x="93" y="10"/>
                      <a:pt x="90" y="10"/>
                    </a:cubicBezTo>
                    <a:cubicBezTo>
                      <a:pt x="6" y="10"/>
                      <a:pt x="6" y="10"/>
                      <a:pt x="6" y="10"/>
                    </a:cubicBezTo>
                    <a:cubicBezTo>
                      <a:pt x="2" y="10"/>
                      <a:pt x="0" y="7"/>
                      <a:pt x="0" y="5"/>
                    </a:cubicBezTo>
                    <a:cubicBezTo>
                      <a:pt x="0" y="2"/>
                      <a:pt x="2" y="0"/>
                      <a:pt x="6" y="0"/>
                    </a:cubicBezTo>
                    <a:cubicBezTo>
                      <a:pt x="90" y="0"/>
                      <a:pt x="90" y="0"/>
                      <a:pt x="90" y="0"/>
                    </a:cubicBezTo>
                    <a:cubicBezTo>
                      <a:pt x="93" y="0"/>
                      <a:pt x="95" y="2"/>
                      <a:pt x="95" y="5"/>
                    </a:cubicBezTo>
                    <a:close/>
                  </a:path>
                </a:pathLst>
              </a:custGeom>
              <a:solidFill>
                <a:srgbClr val="C4C6C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4" name="Freeform 154"/>
              <p:cNvSpPr>
                <a:spLocks noEditPoints="1"/>
              </p:cNvSpPr>
              <p:nvPr/>
            </p:nvSpPr>
            <p:spPr bwMode="auto">
              <a:xfrm>
                <a:off x="2230" y="1548"/>
                <a:ext cx="1274" cy="713"/>
              </a:xfrm>
              <a:custGeom>
                <a:avLst/>
                <a:gdLst>
                  <a:gd name="T0" fmla="*/ 15 w 538"/>
                  <a:gd name="T1" fmla="*/ 274 h 301"/>
                  <a:gd name="T2" fmla="*/ 0 w 538"/>
                  <a:gd name="T3" fmla="*/ 274 h 301"/>
                  <a:gd name="T4" fmla="*/ 0 w 538"/>
                  <a:gd name="T5" fmla="*/ 301 h 301"/>
                  <a:gd name="T6" fmla="*/ 15 w 538"/>
                  <a:gd name="T7" fmla="*/ 274 h 301"/>
                  <a:gd name="T8" fmla="*/ 538 w 538"/>
                  <a:gd name="T9" fmla="*/ 0 h 301"/>
                  <a:gd name="T10" fmla="*/ 245 w 538"/>
                  <a:gd name="T11" fmla="*/ 0 h 301"/>
                  <a:gd name="T12" fmla="*/ 245 w 538"/>
                  <a:gd name="T13" fmla="*/ 85 h 301"/>
                  <a:gd name="T14" fmla="*/ 538 w 538"/>
                  <a:gd name="T15" fmla="*/ 0 h 301"/>
                  <a:gd name="T16" fmla="*/ 538 w 538"/>
                  <a:gd name="T17" fmla="*/ 0 h 30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38" h="301">
                    <a:moveTo>
                      <a:pt x="15" y="274"/>
                    </a:moveTo>
                    <a:cubicBezTo>
                      <a:pt x="0" y="274"/>
                      <a:pt x="0" y="274"/>
                      <a:pt x="0" y="274"/>
                    </a:cubicBezTo>
                    <a:cubicBezTo>
                      <a:pt x="0" y="301"/>
                      <a:pt x="0" y="301"/>
                      <a:pt x="0" y="301"/>
                    </a:cubicBezTo>
                    <a:cubicBezTo>
                      <a:pt x="4" y="292"/>
                      <a:pt x="9" y="283"/>
                      <a:pt x="15" y="274"/>
                    </a:cubicBezTo>
                    <a:moveTo>
                      <a:pt x="538" y="0"/>
                    </a:moveTo>
                    <a:cubicBezTo>
                      <a:pt x="245" y="0"/>
                      <a:pt x="245" y="0"/>
                      <a:pt x="245" y="0"/>
                    </a:cubicBezTo>
                    <a:cubicBezTo>
                      <a:pt x="245" y="85"/>
                      <a:pt x="245" y="85"/>
                      <a:pt x="245" y="85"/>
                    </a:cubicBezTo>
                    <a:cubicBezTo>
                      <a:pt x="329" y="45"/>
                      <a:pt x="429" y="15"/>
                      <a:pt x="538" y="0"/>
                    </a:cubicBezTo>
                    <a:cubicBezTo>
                      <a:pt x="538" y="0"/>
                      <a:pt x="538" y="0"/>
                      <a:pt x="538" y="0"/>
                    </a:cubicBezTo>
                  </a:path>
                </a:pathLst>
              </a:custGeom>
              <a:solidFill>
                <a:srgbClr val="FBD85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5" name="Freeform 155"/>
              <p:cNvSpPr>
                <a:spLocks/>
              </p:cNvSpPr>
              <p:nvPr/>
            </p:nvSpPr>
            <p:spPr bwMode="auto">
              <a:xfrm>
                <a:off x="3750" y="1313"/>
                <a:ext cx="62" cy="88"/>
              </a:xfrm>
              <a:custGeom>
                <a:avLst/>
                <a:gdLst>
                  <a:gd name="T0" fmla="*/ 26 w 26"/>
                  <a:gd name="T1" fmla="*/ 37 h 37"/>
                  <a:gd name="T2" fmla="*/ 9 w 26"/>
                  <a:gd name="T3" fmla="*/ 30 h 37"/>
                  <a:gd name="T4" fmla="*/ 3 w 26"/>
                  <a:gd name="T5" fmla="*/ 2 h 37"/>
                  <a:gd name="T6" fmla="*/ 4 w 26"/>
                  <a:gd name="T7" fmla="*/ 0 h 37"/>
                  <a:gd name="T8" fmla="*/ 26 w 26"/>
                  <a:gd name="T9" fmla="*/ 0 h 37"/>
                  <a:gd name="T10" fmla="*/ 26 w 26"/>
                  <a:gd name="T11" fmla="*/ 5 h 37"/>
                  <a:gd name="T12" fmla="*/ 8 w 26"/>
                  <a:gd name="T13" fmla="*/ 5 h 37"/>
                  <a:gd name="T14" fmla="*/ 12 w 26"/>
                  <a:gd name="T15" fmla="*/ 27 h 37"/>
                  <a:gd name="T16" fmla="*/ 26 w 26"/>
                  <a:gd name="T17" fmla="*/ 32 h 37"/>
                  <a:gd name="T18" fmla="*/ 26 w 26"/>
                  <a:gd name="T1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7">
                    <a:moveTo>
                      <a:pt x="26" y="37"/>
                    </a:moveTo>
                    <a:cubicBezTo>
                      <a:pt x="19" y="37"/>
                      <a:pt x="13" y="35"/>
                      <a:pt x="9" y="30"/>
                    </a:cubicBezTo>
                    <a:cubicBezTo>
                      <a:pt x="0" y="20"/>
                      <a:pt x="3" y="3"/>
                      <a:pt x="3" y="2"/>
                    </a:cubicBezTo>
                    <a:cubicBezTo>
                      <a:pt x="4" y="0"/>
                      <a:pt x="4" y="0"/>
                      <a:pt x="4" y="0"/>
                    </a:cubicBezTo>
                    <a:cubicBezTo>
                      <a:pt x="26" y="0"/>
                      <a:pt x="26" y="0"/>
                      <a:pt x="26" y="0"/>
                    </a:cubicBezTo>
                    <a:cubicBezTo>
                      <a:pt x="26" y="5"/>
                      <a:pt x="26" y="5"/>
                      <a:pt x="26" y="5"/>
                    </a:cubicBezTo>
                    <a:cubicBezTo>
                      <a:pt x="8" y="5"/>
                      <a:pt x="8" y="5"/>
                      <a:pt x="8" y="5"/>
                    </a:cubicBezTo>
                    <a:cubicBezTo>
                      <a:pt x="7" y="10"/>
                      <a:pt x="7" y="20"/>
                      <a:pt x="12" y="27"/>
                    </a:cubicBezTo>
                    <a:cubicBezTo>
                      <a:pt x="15" y="30"/>
                      <a:pt x="20" y="32"/>
                      <a:pt x="26" y="32"/>
                    </a:cubicBezTo>
                    <a:cubicBezTo>
                      <a:pt x="26" y="37"/>
                      <a:pt x="26" y="37"/>
                      <a:pt x="26" y="37"/>
                    </a:cubicBezTo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6" name="Freeform 156"/>
              <p:cNvSpPr>
                <a:spLocks/>
              </p:cNvSpPr>
              <p:nvPr/>
            </p:nvSpPr>
            <p:spPr bwMode="auto">
              <a:xfrm>
                <a:off x="3928" y="1313"/>
                <a:ext cx="61" cy="88"/>
              </a:xfrm>
              <a:custGeom>
                <a:avLst/>
                <a:gdLst>
                  <a:gd name="T0" fmla="*/ 0 w 26"/>
                  <a:gd name="T1" fmla="*/ 37 h 37"/>
                  <a:gd name="T2" fmla="*/ 17 w 26"/>
                  <a:gd name="T3" fmla="*/ 30 h 37"/>
                  <a:gd name="T4" fmla="*/ 23 w 26"/>
                  <a:gd name="T5" fmla="*/ 2 h 37"/>
                  <a:gd name="T6" fmla="*/ 23 w 26"/>
                  <a:gd name="T7" fmla="*/ 0 h 37"/>
                  <a:gd name="T8" fmla="*/ 0 w 26"/>
                  <a:gd name="T9" fmla="*/ 0 h 37"/>
                  <a:gd name="T10" fmla="*/ 0 w 26"/>
                  <a:gd name="T11" fmla="*/ 5 h 37"/>
                  <a:gd name="T12" fmla="*/ 18 w 26"/>
                  <a:gd name="T13" fmla="*/ 5 h 37"/>
                  <a:gd name="T14" fmla="*/ 14 w 26"/>
                  <a:gd name="T15" fmla="*/ 27 h 37"/>
                  <a:gd name="T16" fmla="*/ 0 w 26"/>
                  <a:gd name="T17" fmla="*/ 32 h 37"/>
                  <a:gd name="T18" fmla="*/ 0 w 26"/>
                  <a:gd name="T19" fmla="*/ 37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26" h="37">
                    <a:moveTo>
                      <a:pt x="0" y="37"/>
                    </a:moveTo>
                    <a:cubicBezTo>
                      <a:pt x="8" y="37"/>
                      <a:pt x="13" y="35"/>
                      <a:pt x="17" y="30"/>
                    </a:cubicBezTo>
                    <a:cubicBezTo>
                      <a:pt x="26" y="20"/>
                      <a:pt x="23" y="3"/>
                      <a:pt x="23" y="2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18" y="5"/>
                      <a:pt x="18" y="5"/>
                      <a:pt x="18" y="5"/>
                    </a:cubicBezTo>
                    <a:cubicBezTo>
                      <a:pt x="19" y="10"/>
                      <a:pt x="19" y="20"/>
                      <a:pt x="14" y="27"/>
                    </a:cubicBezTo>
                    <a:cubicBezTo>
                      <a:pt x="11" y="30"/>
                      <a:pt x="6" y="32"/>
                      <a:pt x="0" y="32"/>
                    </a:cubicBezTo>
                    <a:lnTo>
                      <a:pt x="0" y="37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7" name="Freeform 157"/>
              <p:cNvSpPr>
                <a:spLocks/>
              </p:cNvSpPr>
              <p:nvPr/>
            </p:nvSpPr>
            <p:spPr bwMode="auto">
              <a:xfrm>
                <a:off x="3805" y="1301"/>
                <a:ext cx="135" cy="157"/>
              </a:xfrm>
              <a:custGeom>
                <a:avLst/>
                <a:gdLst>
                  <a:gd name="T0" fmla="*/ 0 w 57"/>
                  <a:gd name="T1" fmla="*/ 0 h 66"/>
                  <a:gd name="T2" fmla="*/ 0 w 57"/>
                  <a:gd name="T3" fmla="*/ 36 h 66"/>
                  <a:gd name="T4" fmla="*/ 17 w 57"/>
                  <a:gd name="T5" fmla="*/ 62 h 66"/>
                  <a:gd name="T6" fmla="*/ 17 w 57"/>
                  <a:gd name="T7" fmla="*/ 63 h 66"/>
                  <a:gd name="T8" fmla="*/ 17 w 57"/>
                  <a:gd name="T9" fmla="*/ 63 h 66"/>
                  <a:gd name="T10" fmla="*/ 21 w 57"/>
                  <a:gd name="T11" fmla="*/ 66 h 66"/>
                  <a:gd name="T12" fmla="*/ 36 w 57"/>
                  <a:gd name="T13" fmla="*/ 66 h 66"/>
                  <a:gd name="T14" fmla="*/ 40 w 57"/>
                  <a:gd name="T15" fmla="*/ 63 h 66"/>
                  <a:gd name="T16" fmla="*/ 40 w 57"/>
                  <a:gd name="T17" fmla="*/ 63 h 66"/>
                  <a:gd name="T18" fmla="*/ 40 w 57"/>
                  <a:gd name="T19" fmla="*/ 62 h 66"/>
                  <a:gd name="T20" fmla="*/ 57 w 57"/>
                  <a:gd name="T21" fmla="*/ 36 h 66"/>
                  <a:gd name="T22" fmla="*/ 57 w 57"/>
                  <a:gd name="T23" fmla="*/ 0 h 66"/>
                  <a:gd name="T24" fmla="*/ 0 w 57"/>
                  <a:gd name="T25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</a:cxnLst>
                <a:rect l="0" t="0" r="r" b="b"/>
                <a:pathLst>
                  <a:path w="57" h="66">
                    <a:moveTo>
                      <a:pt x="0" y="0"/>
                    </a:moveTo>
                    <a:cubicBezTo>
                      <a:pt x="0" y="36"/>
                      <a:pt x="0" y="36"/>
                      <a:pt x="0" y="36"/>
                    </a:cubicBezTo>
                    <a:cubicBezTo>
                      <a:pt x="0" y="48"/>
                      <a:pt x="7" y="58"/>
                      <a:pt x="17" y="62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5"/>
                      <a:pt x="19" y="66"/>
                      <a:pt x="21" y="66"/>
                    </a:cubicBezTo>
                    <a:cubicBezTo>
                      <a:pt x="36" y="66"/>
                      <a:pt x="36" y="66"/>
                      <a:pt x="36" y="66"/>
                    </a:cubicBezTo>
                    <a:cubicBezTo>
                      <a:pt x="38" y="66"/>
                      <a:pt x="40" y="65"/>
                      <a:pt x="40" y="63"/>
                    </a:cubicBezTo>
                    <a:cubicBezTo>
                      <a:pt x="40" y="63"/>
                      <a:pt x="40" y="63"/>
                      <a:pt x="40" y="63"/>
                    </a:cubicBezTo>
                    <a:cubicBezTo>
                      <a:pt x="40" y="62"/>
                      <a:pt x="40" y="62"/>
                      <a:pt x="40" y="62"/>
                    </a:cubicBezTo>
                    <a:cubicBezTo>
                      <a:pt x="50" y="58"/>
                      <a:pt x="57" y="48"/>
                      <a:pt x="57" y="36"/>
                    </a:cubicBezTo>
                    <a:cubicBezTo>
                      <a:pt x="57" y="0"/>
                      <a:pt x="57" y="0"/>
                      <a:pt x="57" y="0"/>
                    </a:cubicBezTo>
                    <a:cubicBezTo>
                      <a:pt x="0" y="0"/>
                      <a:pt x="0" y="0"/>
                      <a:pt x="0" y="0"/>
                    </a:cubicBezTo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8" name="Freeform 158"/>
              <p:cNvSpPr>
                <a:spLocks/>
              </p:cNvSpPr>
              <p:nvPr/>
            </p:nvSpPr>
            <p:spPr bwMode="auto">
              <a:xfrm>
                <a:off x="3805" y="1526"/>
                <a:ext cx="135" cy="88"/>
              </a:xfrm>
              <a:custGeom>
                <a:avLst/>
                <a:gdLst>
                  <a:gd name="T0" fmla="*/ 0 w 57"/>
                  <a:gd name="T1" fmla="*/ 34 h 37"/>
                  <a:gd name="T2" fmla="*/ 2 w 57"/>
                  <a:gd name="T3" fmla="*/ 37 h 37"/>
                  <a:gd name="T4" fmla="*/ 54 w 57"/>
                  <a:gd name="T5" fmla="*/ 37 h 37"/>
                  <a:gd name="T6" fmla="*/ 57 w 57"/>
                  <a:gd name="T7" fmla="*/ 34 h 37"/>
                  <a:gd name="T8" fmla="*/ 57 w 57"/>
                  <a:gd name="T9" fmla="*/ 3 h 37"/>
                  <a:gd name="T10" fmla="*/ 54 w 57"/>
                  <a:gd name="T11" fmla="*/ 0 h 37"/>
                  <a:gd name="T12" fmla="*/ 2 w 57"/>
                  <a:gd name="T13" fmla="*/ 0 h 37"/>
                  <a:gd name="T14" fmla="*/ 0 w 57"/>
                  <a:gd name="T15" fmla="*/ 3 h 37"/>
                  <a:gd name="T16" fmla="*/ 0 w 57"/>
                  <a:gd name="T17" fmla="*/ 34 h 3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7" h="37">
                    <a:moveTo>
                      <a:pt x="0" y="34"/>
                    </a:moveTo>
                    <a:cubicBezTo>
                      <a:pt x="0" y="36"/>
                      <a:pt x="1" y="37"/>
                      <a:pt x="2" y="37"/>
                    </a:cubicBezTo>
                    <a:cubicBezTo>
                      <a:pt x="54" y="37"/>
                      <a:pt x="54" y="37"/>
                      <a:pt x="54" y="37"/>
                    </a:cubicBezTo>
                    <a:cubicBezTo>
                      <a:pt x="56" y="37"/>
                      <a:pt x="57" y="36"/>
                      <a:pt x="57" y="34"/>
                    </a:cubicBezTo>
                    <a:cubicBezTo>
                      <a:pt x="57" y="3"/>
                      <a:pt x="57" y="3"/>
                      <a:pt x="57" y="3"/>
                    </a:cubicBezTo>
                    <a:cubicBezTo>
                      <a:pt x="57" y="1"/>
                      <a:pt x="56" y="0"/>
                      <a:pt x="54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4"/>
                      <a:pt x="0" y="34"/>
                      <a:pt x="0" y="34"/>
                    </a:cubicBezTo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39" name="Freeform 159"/>
              <p:cNvSpPr>
                <a:spLocks/>
              </p:cNvSpPr>
              <p:nvPr/>
            </p:nvSpPr>
            <p:spPr bwMode="auto">
              <a:xfrm>
                <a:off x="3797" y="1605"/>
                <a:ext cx="150" cy="11"/>
              </a:xfrm>
              <a:custGeom>
                <a:avLst/>
                <a:gdLst>
                  <a:gd name="T0" fmla="*/ 0 w 63"/>
                  <a:gd name="T1" fmla="*/ 4 h 5"/>
                  <a:gd name="T2" fmla="*/ 1 w 63"/>
                  <a:gd name="T3" fmla="*/ 5 h 5"/>
                  <a:gd name="T4" fmla="*/ 62 w 63"/>
                  <a:gd name="T5" fmla="*/ 5 h 5"/>
                  <a:gd name="T6" fmla="*/ 63 w 63"/>
                  <a:gd name="T7" fmla="*/ 4 h 5"/>
                  <a:gd name="T8" fmla="*/ 63 w 63"/>
                  <a:gd name="T9" fmla="*/ 1 h 5"/>
                  <a:gd name="T10" fmla="*/ 62 w 63"/>
                  <a:gd name="T11" fmla="*/ 0 h 5"/>
                  <a:gd name="T12" fmla="*/ 1 w 63"/>
                  <a:gd name="T13" fmla="*/ 0 h 5"/>
                  <a:gd name="T14" fmla="*/ 0 w 63"/>
                  <a:gd name="T15" fmla="*/ 1 h 5"/>
                  <a:gd name="T16" fmla="*/ 0 w 63"/>
                  <a:gd name="T17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3" h="5">
                    <a:moveTo>
                      <a:pt x="0" y="4"/>
                    </a:moveTo>
                    <a:cubicBezTo>
                      <a:pt x="0" y="5"/>
                      <a:pt x="0" y="5"/>
                      <a:pt x="1" y="5"/>
                    </a:cubicBezTo>
                    <a:cubicBezTo>
                      <a:pt x="62" y="5"/>
                      <a:pt x="62" y="5"/>
                      <a:pt x="62" y="5"/>
                    </a:cubicBezTo>
                    <a:cubicBezTo>
                      <a:pt x="62" y="5"/>
                      <a:pt x="63" y="5"/>
                      <a:pt x="63" y="4"/>
                    </a:cubicBezTo>
                    <a:cubicBezTo>
                      <a:pt x="63" y="1"/>
                      <a:pt x="63" y="1"/>
                      <a:pt x="63" y="1"/>
                    </a:cubicBezTo>
                    <a:cubicBezTo>
                      <a:pt x="63" y="0"/>
                      <a:pt x="62" y="0"/>
                      <a:pt x="62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lnTo>
                      <a:pt x="0" y="4"/>
                    </a:lnTo>
                    <a:close/>
                  </a:path>
                </a:pathLst>
              </a:custGeom>
              <a:solidFill>
                <a:srgbClr val="393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0" name="Rectangle 160"/>
              <p:cNvSpPr>
                <a:spLocks noChangeArrowheads="1"/>
              </p:cNvSpPr>
              <p:nvPr/>
            </p:nvSpPr>
            <p:spPr bwMode="auto">
              <a:xfrm>
                <a:off x="3859" y="1458"/>
                <a:ext cx="26" cy="59"/>
              </a:xfrm>
              <a:prstGeom prst="rect">
                <a:avLst/>
              </a:pr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1" name="Rectangle 161"/>
              <p:cNvSpPr>
                <a:spLocks noChangeArrowheads="1"/>
              </p:cNvSpPr>
              <p:nvPr/>
            </p:nvSpPr>
            <p:spPr bwMode="auto">
              <a:xfrm>
                <a:off x="3859" y="1458"/>
                <a:ext cx="26" cy="5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2" name="Freeform 162"/>
              <p:cNvSpPr>
                <a:spLocks/>
              </p:cNvSpPr>
              <p:nvPr/>
            </p:nvSpPr>
            <p:spPr bwMode="auto">
              <a:xfrm>
                <a:off x="3850" y="1517"/>
                <a:ext cx="45" cy="9"/>
              </a:xfrm>
              <a:custGeom>
                <a:avLst/>
                <a:gdLst>
                  <a:gd name="T0" fmla="*/ 40 w 45"/>
                  <a:gd name="T1" fmla="*/ 0 h 9"/>
                  <a:gd name="T2" fmla="*/ 4 w 45"/>
                  <a:gd name="T3" fmla="*/ 0 h 9"/>
                  <a:gd name="T4" fmla="*/ 0 w 45"/>
                  <a:gd name="T5" fmla="*/ 9 h 9"/>
                  <a:gd name="T6" fmla="*/ 45 w 45"/>
                  <a:gd name="T7" fmla="*/ 9 h 9"/>
                  <a:gd name="T8" fmla="*/ 40 w 45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9">
                    <a:moveTo>
                      <a:pt x="40" y="0"/>
                    </a:moveTo>
                    <a:lnTo>
                      <a:pt x="4" y="0"/>
                    </a:lnTo>
                    <a:lnTo>
                      <a:pt x="0" y="9"/>
                    </a:lnTo>
                    <a:lnTo>
                      <a:pt x="45" y="9"/>
                    </a:lnTo>
                    <a:lnTo>
                      <a:pt x="40" y="0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3" name="Freeform 163"/>
              <p:cNvSpPr>
                <a:spLocks/>
              </p:cNvSpPr>
              <p:nvPr/>
            </p:nvSpPr>
            <p:spPr bwMode="auto">
              <a:xfrm>
                <a:off x="3850" y="1517"/>
                <a:ext cx="45" cy="9"/>
              </a:xfrm>
              <a:custGeom>
                <a:avLst/>
                <a:gdLst>
                  <a:gd name="T0" fmla="*/ 40 w 45"/>
                  <a:gd name="T1" fmla="*/ 0 h 9"/>
                  <a:gd name="T2" fmla="*/ 4 w 45"/>
                  <a:gd name="T3" fmla="*/ 0 h 9"/>
                  <a:gd name="T4" fmla="*/ 0 w 45"/>
                  <a:gd name="T5" fmla="*/ 9 h 9"/>
                  <a:gd name="T6" fmla="*/ 45 w 45"/>
                  <a:gd name="T7" fmla="*/ 9 h 9"/>
                  <a:gd name="T8" fmla="*/ 40 w 45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45" h="9">
                    <a:moveTo>
                      <a:pt x="40" y="0"/>
                    </a:moveTo>
                    <a:lnTo>
                      <a:pt x="4" y="0"/>
                    </a:lnTo>
                    <a:lnTo>
                      <a:pt x="0" y="9"/>
                    </a:lnTo>
                    <a:lnTo>
                      <a:pt x="45" y="9"/>
                    </a:lnTo>
                    <a:lnTo>
                      <a:pt x="4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4" name="Freeform 164"/>
              <p:cNvSpPr>
                <a:spLocks/>
              </p:cNvSpPr>
              <p:nvPr/>
            </p:nvSpPr>
            <p:spPr bwMode="auto">
              <a:xfrm>
                <a:off x="3824" y="1545"/>
                <a:ext cx="94" cy="45"/>
              </a:xfrm>
              <a:custGeom>
                <a:avLst/>
                <a:gdLst>
                  <a:gd name="T0" fmla="*/ 0 w 40"/>
                  <a:gd name="T1" fmla="*/ 18 h 19"/>
                  <a:gd name="T2" fmla="*/ 1 w 40"/>
                  <a:gd name="T3" fmla="*/ 19 h 19"/>
                  <a:gd name="T4" fmla="*/ 39 w 40"/>
                  <a:gd name="T5" fmla="*/ 19 h 19"/>
                  <a:gd name="T6" fmla="*/ 40 w 40"/>
                  <a:gd name="T7" fmla="*/ 18 h 19"/>
                  <a:gd name="T8" fmla="*/ 40 w 40"/>
                  <a:gd name="T9" fmla="*/ 2 h 19"/>
                  <a:gd name="T10" fmla="*/ 39 w 40"/>
                  <a:gd name="T11" fmla="*/ 0 h 19"/>
                  <a:gd name="T12" fmla="*/ 1 w 40"/>
                  <a:gd name="T13" fmla="*/ 0 h 19"/>
                  <a:gd name="T14" fmla="*/ 0 w 40"/>
                  <a:gd name="T15" fmla="*/ 2 h 19"/>
                  <a:gd name="T16" fmla="*/ 0 w 40"/>
                  <a:gd name="T17" fmla="*/ 18 h 1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40" h="19">
                    <a:moveTo>
                      <a:pt x="0" y="18"/>
                    </a:moveTo>
                    <a:cubicBezTo>
                      <a:pt x="0" y="19"/>
                      <a:pt x="0" y="19"/>
                      <a:pt x="1" y="19"/>
                    </a:cubicBezTo>
                    <a:cubicBezTo>
                      <a:pt x="39" y="19"/>
                      <a:pt x="39" y="19"/>
                      <a:pt x="39" y="19"/>
                    </a:cubicBezTo>
                    <a:cubicBezTo>
                      <a:pt x="40" y="19"/>
                      <a:pt x="40" y="19"/>
                      <a:pt x="40" y="18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8"/>
                      <a:pt x="0" y="18"/>
                      <a:pt x="0" y="18"/>
                    </a:cubicBezTo>
                  </a:path>
                </a:pathLst>
              </a:custGeom>
              <a:solidFill>
                <a:srgbClr val="FDC9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5" name="Freeform 165"/>
              <p:cNvSpPr>
                <a:spLocks/>
              </p:cNvSpPr>
              <p:nvPr/>
            </p:nvSpPr>
            <p:spPr bwMode="auto">
              <a:xfrm>
                <a:off x="3805" y="1526"/>
                <a:ext cx="19" cy="79"/>
              </a:xfrm>
              <a:custGeom>
                <a:avLst/>
                <a:gdLst>
                  <a:gd name="T0" fmla="*/ 5 w 8"/>
                  <a:gd name="T1" fmla="*/ 33 h 33"/>
                  <a:gd name="T2" fmla="*/ 5 w 8"/>
                  <a:gd name="T3" fmla="*/ 3 h 33"/>
                  <a:gd name="T4" fmla="*/ 8 w 8"/>
                  <a:gd name="T5" fmla="*/ 0 h 33"/>
                  <a:gd name="T6" fmla="*/ 2 w 8"/>
                  <a:gd name="T7" fmla="*/ 0 h 33"/>
                  <a:gd name="T8" fmla="*/ 0 w 8"/>
                  <a:gd name="T9" fmla="*/ 3 h 33"/>
                  <a:gd name="T10" fmla="*/ 0 w 8"/>
                  <a:gd name="T11" fmla="*/ 33 h 33"/>
                  <a:gd name="T12" fmla="*/ 4 w 8"/>
                  <a:gd name="T13" fmla="*/ 33 h 33"/>
                  <a:gd name="T14" fmla="*/ 5 w 8"/>
                  <a:gd name="T15" fmla="*/ 33 h 33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8" h="33">
                    <a:moveTo>
                      <a:pt x="5" y="33"/>
                    </a:moveTo>
                    <a:cubicBezTo>
                      <a:pt x="5" y="3"/>
                      <a:pt x="5" y="3"/>
                      <a:pt x="5" y="3"/>
                    </a:cubicBezTo>
                    <a:cubicBezTo>
                      <a:pt x="5" y="1"/>
                      <a:pt x="6" y="0"/>
                      <a:pt x="8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1"/>
                      <a:pt x="0" y="3"/>
                    </a:cubicBezTo>
                    <a:cubicBezTo>
                      <a:pt x="0" y="33"/>
                      <a:pt x="0" y="33"/>
                      <a:pt x="0" y="33"/>
                    </a:cubicBezTo>
                    <a:cubicBezTo>
                      <a:pt x="4" y="33"/>
                      <a:pt x="4" y="33"/>
                      <a:pt x="4" y="33"/>
                    </a:cubicBezTo>
                    <a:cubicBezTo>
                      <a:pt x="5" y="33"/>
                      <a:pt x="5" y="33"/>
                      <a:pt x="5" y="33"/>
                    </a:cubicBezTo>
                  </a:path>
                </a:pathLst>
              </a:custGeom>
              <a:solidFill>
                <a:srgbClr val="34384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6" name="Freeform 166"/>
              <p:cNvSpPr>
                <a:spLocks/>
              </p:cNvSpPr>
              <p:nvPr/>
            </p:nvSpPr>
            <p:spPr bwMode="auto">
              <a:xfrm>
                <a:off x="3797" y="1605"/>
                <a:ext cx="17" cy="11"/>
              </a:xfrm>
              <a:custGeom>
                <a:avLst/>
                <a:gdLst>
                  <a:gd name="T0" fmla="*/ 5 w 7"/>
                  <a:gd name="T1" fmla="*/ 4 h 5"/>
                  <a:gd name="T2" fmla="*/ 5 w 7"/>
                  <a:gd name="T3" fmla="*/ 1 h 5"/>
                  <a:gd name="T4" fmla="*/ 7 w 7"/>
                  <a:gd name="T5" fmla="*/ 0 h 5"/>
                  <a:gd name="T6" fmla="*/ 3 w 7"/>
                  <a:gd name="T7" fmla="*/ 0 h 5"/>
                  <a:gd name="T8" fmla="*/ 1 w 7"/>
                  <a:gd name="T9" fmla="*/ 0 h 5"/>
                  <a:gd name="T10" fmla="*/ 0 w 7"/>
                  <a:gd name="T11" fmla="*/ 1 h 5"/>
                  <a:gd name="T12" fmla="*/ 0 w 7"/>
                  <a:gd name="T13" fmla="*/ 4 h 5"/>
                  <a:gd name="T14" fmla="*/ 1 w 7"/>
                  <a:gd name="T15" fmla="*/ 5 h 5"/>
                  <a:gd name="T16" fmla="*/ 7 w 7"/>
                  <a:gd name="T17" fmla="*/ 5 h 5"/>
                  <a:gd name="T18" fmla="*/ 5 w 7"/>
                  <a:gd name="T19" fmla="*/ 4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7" h="5">
                    <a:moveTo>
                      <a:pt x="5" y="4"/>
                    </a:moveTo>
                    <a:cubicBezTo>
                      <a:pt x="5" y="1"/>
                      <a:pt x="5" y="1"/>
                      <a:pt x="5" y="1"/>
                    </a:cubicBezTo>
                    <a:cubicBezTo>
                      <a:pt x="5" y="0"/>
                      <a:pt x="6" y="0"/>
                      <a:pt x="7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0"/>
                      <a:pt x="0" y="1"/>
                    </a:cubicBezTo>
                    <a:cubicBezTo>
                      <a:pt x="0" y="4"/>
                      <a:pt x="0" y="4"/>
                      <a:pt x="0" y="4"/>
                    </a:cubicBezTo>
                    <a:cubicBezTo>
                      <a:pt x="0" y="5"/>
                      <a:pt x="0" y="5"/>
                      <a:pt x="1" y="5"/>
                    </a:cubicBezTo>
                    <a:cubicBezTo>
                      <a:pt x="7" y="5"/>
                      <a:pt x="7" y="5"/>
                      <a:pt x="7" y="5"/>
                    </a:cubicBezTo>
                    <a:cubicBezTo>
                      <a:pt x="6" y="5"/>
                      <a:pt x="5" y="5"/>
                      <a:pt x="5" y="4"/>
                    </a:cubicBezTo>
                    <a:close/>
                  </a:path>
                </a:pathLst>
              </a:custGeom>
              <a:solidFill>
                <a:srgbClr val="30353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7" name="Freeform 167"/>
              <p:cNvSpPr>
                <a:spLocks/>
              </p:cNvSpPr>
              <p:nvPr/>
            </p:nvSpPr>
            <p:spPr bwMode="auto">
              <a:xfrm>
                <a:off x="3805" y="1301"/>
                <a:ext cx="61" cy="157"/>
              </a:xfrm>
              <a:custGeom>
                <a:avLst/>
                <a:gdLst>
                  <a:gd name="T0" fmla="*/ 5 w 26"/>
                  <a:gd name="T1" fmla="*/ 0 h 66"/>
                  <a:gd name="T2" fmla="*/ 5 w 26"/>
                  <a:gd name="T3" fmla="*/ 0 h 66"/>
                  <a:gd name="T4" fmla="*/ 0 w 26"/>
                  <a:gd name="T5" fmla="*/ 0 h 66"/>
                  <a:gd name="T6" fmla="*/ 0 w 26"/>
                  <a:gd name="T7" fmla="*/ 36 h 66"/>
                  <a:gd name="T8" fmla="*/ 17 w 26"/>
                  <a:gd name="T9" fmla="*/ 62 h 66"/>
                  <a:gd name="T10" fmla="*/ 17 w 26"/>
                  <a:gd name="T11" fmla="*/ 63 h 66"/>
                  <a:gd name="T12" fmla="*/ 17 w 26"/>
                  <a:gd name="T13" fmla="*/ 63 h 66"/>
                  <a:gd name="T14" fmla="*/ 21 w 26"/>
                  <a:gd name="T15" fmla="*/ 66 h 66"/>
                  <a:gd name="T16" fmla="*/ 23 w 26"/>
                  <a:gd name="T17" fmla="*/ 66 h 66"/>
                  <a:gd name="T18" fmla="*/ 26 w 26"/>
                  <a:gd name="T19" fmla="*/ 66 h 66"/>
                  <a:gd name="T20" fmla="*/ 23 w 26"/>
                  <a:gd name="T21" fmla="*/ 63 h 66"/>
                  <a:gd name="T22" fmla="*/ 23 w 26"/>
                  <a:gd name="T23" fmla="*/ 63 h 66"/>
                  <a:gd name="T24" fmla="*/ 23 w 26"/>
                  <a:gd name="T25" fmla="*/ 62 h 66"/>
                  <a:gd name="T26" fmla="*/ 5 w 26"/>
                  <a:gd name="T27" fmla="*/ 36 h 66"/>
                  <a:gd name="T28" fmla="*/ 5 w 26"/>
                  <a:gd name="T29" fmla="*/ 0 h 6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</a:cxnLst>
                <a:rect l="0" t="0" r="r" b="b"/>
                <a:pathLst>
                  <a:path w="26" h="66">
                    <a:moveTo>
                      <a:pt x="5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36"/>
                      <a:pt x="0" y="36"/>
                      <a:pt x="0" y="36"/>
                    </a:cubicBezTo>
                    <a:cubicBezTo>
                      <a:pt x="0" y="48"/>
                      <a:pt x="7" y="58"/>
                      <a:pt x="17" y="62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3"/>
                      <a:pt x="17" y="63"/>
                      <a:pt x="17" y="63"/>
                    </a:cubicBezTo>
                    <a:cubicBezTo>
                      <a:pt x="17" y="65"/>
                      <a:pt x="19" y="66"/>
                      <a:pt x="21" y="66"/>
                    </a:cubicBezTo>
                    <a:cubicBezTo>
                      <a:pt x="23" y="66"/>
                      <a:pt x="23" y="66"/>
                      <a:pt x="23" y="66"/>
                    </a:cubicBezTo>
                    <a:cubicBezTo>
                      <a:pt x="26" y="66"/>
                      <a:pt x="26" y="66"/>
                      <a:pt x="26" y="66"/>
                    </a:cubicBezTo>
                    <a:cubicBezTo>
                      <a:pt x="24" y="66"/>
                      <a:pt x="23" y="65"/>
                      <a:pt x="23" y="63"/>
                    </a:cubicBezTo>
                    <a:cubicBezTo>
                      <a:pt x="23" y="63"/>
                      <a:pt x="23" y="63"/>
                      <a:pt x="23" y="63"/>
                    </a:cubicBezTo>
                    <a:cubicBezTo>
                      <a:pt x="23" y="62"/>
                      <a:pt x="23" y="62"/>
                      <a:pt x="23" y="62"/>
                    </a:cubicBezTo>
                    <a:cubicBezTo>
                      <a:pt x="13" y="58"/>
                      <a:pt x="5" y="48"/>
                      <a:pt x="5" y="36"/>
                    </a:cubicBezTo>
                    <a:cubicBezTo>
                      <a:pt x="5" y="0"/>
                      <a:pt x="5" y="0"/>
                      <a:pt x="5" y="0"/>
                    </a:cubicBezTo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8" name="Freeform 168"/>
              <p:cNvSpPr>
                <a:spLocks/>
              </p:cNvSpPr>
              <p:nvPr/>
            </p:nvSpPr>
            <p:spPr bwMode="auto">
              <a:xfrm>
                <a:off x="3859" y="1458"/>
                <a:ext cx="14" cy="0"/>
              </a:xfrm>
              <a:custGeom>
                <a:avLst/>
                <a:gdLst>
                  <a:gd name="T0" fmla="*/ 14 w 14"/>
                  <a:gd name="T1" fmla="*/ 7 w 14"/>
                  <a:gd name="T2" fmla="*/ 0 w 14"/>
                  <a:gd name="T3" fmla="*/ 0 w 14"/>
                  <a:gd name="T4" fmla="*/ 14 w 14"/>
                  <a:gd name="T5" fmla="*/ 14 w 1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4">
                    <a:moveTo>
                      <a:pt x="14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49" name="Freeform 169"/>
              <p:cNvSpPr>
                <a:spLocks/>
              </p:cNvSpPr>
              <p:nvPr/>
            </p:nvSpPr>
            <p:spPr bwMode="auto">
              <a:xfrm>
                <a:off x="3859" y="1458"/>
                <a:ext cx="14" cy="0"/>
              </a:xfrm>
              <a:custGeom>
                <a:avLst/>
                <a:gdLst>
                  <a:gd name="T0" fmla="*/ 14 w 14"/>
                  <a:gd name="T1" fmla="*/ 7 w 14"/>
                  <a:gd name="T2" fmla="*/ 0 w 14"/>
                  <a:gd name="T3" fmla="*/ 0 w 14"/>
                  <a:gd name="T4" fmla="*/ 14 w 14"/>
                  <a:gd name="T5" fmla="*/ 14 w 14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</a:cxnLst>
                <a:rect l="0" t="0" r="r" b="b"/>
                <a:pathLst>
                  <a:path w="14">
                    <a:moveTo>
                      <a:pt x="14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14" y="0"/>
                    </a:lnTo>
                    <a:lnTo>
                      <a:pt x="1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0" name="Freeform 170"/>
              <p:cNvSpPr>
                <a:spLocks/>
              </p:cNvSpPr>
              <p:nvPr/>
            </p:nvSpPr>
            <p:spPr bwMode="auto">
              <a:xfrm>
                <a:off x="3859" y="1458"/>
                <a:ext cx="14" cy="59"/>
              </a:xfrm>
              <a:custGeom>
                <a:avLst/>
                <a:gdLst>
                  <a:gd name="T0" fmla="*/ 14 w 14"/>
                  <a:gd name="T1" fmla="*/ 0 h 59"/>
                  <a:gd name="T2" fmla="*/ 0 w 14"/>
                  <a:gd name="T3" fmla="*/ 0 h 59"/>
                  <a:gd name="T4" fmla="*/ 0 w 14"/>
                  <a:gd name="T5" fmla="*/ 59 h 59"/>
                  <a:gd name="T6" fmla="*/ 7 w 14"/>
                  <a:gd name="T7" fmla="*/ 59 h 59"/>
                  <a:gd name="T8" fmla="*/ 14 w 14"/>
                  <a:gd name="T9" fmla="*/ 59 h 59"/>
                  <a:gd name="T10" fmla="*/ 7 w 14"/>
                  <a:gd name="T11" fmla="*/ 59 h 59"/>
                  <a:gd name="T12" fmla="*/ 14 w 14"/>
                  <a:gd name="T13" fmla="*/ 59 h 59"/>
                  <a:gd name="T14" fmla="*/ 14 w 14"/>
                  <a:gd name="T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9">
                    <a:moveTo>
                      <a:pt x="14" y="0"/>
                    </a:moveTo>
                    <a:lnTo>
                      <a:pt x="0" y="0"/>
                    </a:lnTo>
                    <a:lnTo>
                      <a:pt x="0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14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1" name="Freeform 171"/>
              <p:cNvSpPr>
                <a:spLocks/>
              </p:cNvSpPr>
              <p:nvPr/>
            </p:nvSpPr>
            <p:spPr bwMode="auto">
              <a:xfrm>
                <a:off x="3859" y="1458"/>
                <a:ext cx="14" cy="59"/>
              </a:xfrm>
              <a:custGeom>
                <a:avLst/>
                <a:gdLst>
                  <a:gd name="T0" fmla="*/ 14 w 14"/>
                  <a:gd name="T1" fmla="*/ 0 h 59"/>
                  <a:gd name="T2" fmla="*/ 0 w 14"/>
                  <a:gd name="T3" fmla="*/ 0 h 59"/>
                  <a:gd name="T4" fmla="*/ 0 w 14"/>
                  <a:gd name="T5" fmla="*/ 59 h 59"/>
                  <a:gd name="T6" fmla="*/ 7 w 14"/>
                  <a:gd name="T7" fmla="*/ 59 h 59"/>
                  <a:gd name="T8" fmla="*/ 14 w 14"/>
                  <a:gd name="T9" fmla="*/ 59 h 59"/>
                  <a:gd name="T10" fmla="*/ 7 w 14"/>
                  <a:gd name="T11" fmla="*/ 59 h 59"/>
                  <a:gd name="T12" fmla="*/ 14 w 14"/>
                  <a:gd name="T13" fmla="*/ 59 h 59"/>
                  <a:gd name="T14" fmla="*/ 14 w 14"/>
                  <a:gd name="T15" fmla="*/ 0 h 5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</a:cxnLst>
                <a:rect l="0" t="0" r="r" b="b"/>
                <a:pathLst>
                  <a:path w="14" h="59">
                    <a:moveTo>
                      <a:pt x="14" y="0"/>
                    </a:moveTo>
                    <a:lnTo>
                      <a:pt x="0" y="0"/>
                    </a:lnTo>
                    <a:lnTo>
                      <a:pt x="0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7" y="59"/>
                    </a:lnTo>
                    <a:lnTo>
                      <a:pt x="14" y="59"/>
                    </a:lnTo>
                    <a:lnTo>
                      <a:pt x="14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2" name="Rectangle 172"/>
              <p:cNvSpPr>
                <a:spLocks noChangeArrowheads="1"/>
              </p:cNvSpPr>
              <p:nvPr/>
            </p:nvSpPr>
            <p:spPr bwMode="auto">
              <a:xfrm>
                <a:off x="3854" y="1517"/>
                <a:ext cx="5" cy="1"/>
              </a:xfrm>
              <a:prstGeom prst="rect">
                <a:avLst/>
              </a:prstGeom>
              <a:solidFill>
                <a:srgbClr val="FDCE4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3" name="Rectangle 173"/>
              <p:cNvSpPr>
                <a:spLocks noChangeArrowheads="1"/>
              </p:cNvSpPr>
              <p:nvPr/>
            </p:nvSpPr>
            <p:spPr bwMode="auto">
              <a:xfrm>
                <a:off x="3854" y="1517"/>
                <a:ext cx="5" cy="1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4" name="Freeform 174"/>
              <p:cNvSpPr>
                <a:spLocks noEditPoints="1"/>
              </p:cNvSpPr>
              <p:nvPr/>
            </p:nvSpPr>
            <p:spPr bwMode="auto">
              <a:xfrm>
                <a:off x="3859" y="1517"/>
                <a:ext cx="7" cy="0"/>
              </a:xfrm>
              <a:custGeom>
                <a:avLst/>
                <a:gdLst>
                  <a:gd name="T0" fmla="*/ 7 w 7"/>
                  <a:gd name="T1" fmla="*/ 0 w 7"/>
                  <a:gd name="T2" fmla="*/ 0 w 7"/>
                  <a:gd name="T3" fmla="*/ 0 w 7"/>
                  <a:gd name="T4" fmla="*/ 7 w 7"/>
                  <a:gd name="T5" fmla="*/ 7 w 7"/>
                  <a:gd name="T6" fmla="*/ 7 w 7"/>
                  <a:gd name="T7" fmla="*/ 7 w 7"/>
                  <a:gd name="T8" fmla="*/ 7 w 7"/>
                  <a:gd name="T9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5" name="Freeform 175"/>
              <p:cNvSpPr>
                <a:spLocks noEditPoints="1"/>
              </p:cNvSpPr>
              <p:nvPr/>
            </p:nvSpPr>
            <p:spPr bwMode="auto">
              <a:xfrm>
                <a:off x="3859" y="1517"/>
                <a:ext cx="7" cy="0"/>
              </a:xfrm>
              <a:custGeom>
                <a:avLst/>
                <a:gdLst>
                  <a:gd name="T0" fmla="*/ 7 w 7"/>
                  <a:gd name="T1" fmla="*/ 0 w 7"/>
                  <a:gd name="T2" fmla="*/ 0 w 7"/>
                  <a:gd name="T3" fmla="*/ 0 w 7"/>
                  <a:gd name="T4" fmla="*/ 7 w 7"/>
                  <a:gd name="T5" fmla="*/ 7 w 7"/>
                  <a:gd name="T6" fmla="*/ 7 w 7"/>
                  <a:gd name="T7" fmla="*/ 7 w 7"/>
                  <a:gd name="T8" fmla="*/ 7 w 7"/>
                  <a:gd name="T9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  <a:cxn ang="0">
                    <a:pos x="T4" y="0"/>
                  </a:cxn>
                  <a:cxn ang="0">
                    <a:pos x="T5" y="0"/>
                  </a:cxn>
                  <a:cxn ang="0">
                    <a:pos x="T6" y="0"/>
                  </a:cxn>
                  <a:cxn ang="0">
                    <a:pos x="T7" y="0"/>
                  </a:cxn>
                  <a:cxn ang="0">
                    <a:pos x="T8" y="0"/>
                  </a:cxn>
                  <a:cxn ang="0">
                    <a:pos x="T9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  <a:lnTo>
                      <a:pt x="7" y="0"/>
                    </a:lnTo>
                    <a:lnTo>
                      <a:pt x="7" y="0"/>
                    </a:lnTo>
                    <a:moveTo>
                      <a:pt x="7" y="0"/>
                    </a:moveTo>
                    <a:lnTo>
                      <a:pt x="7" y="0"/>
                    </a:lnTo>
                    <a:lnTo>
                      <a:pt x="7" y="0"/>
                    </a:lnTo>
                    <a:lnTo>
                      <a:pt x="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6" name="Freeform 176"/>
              <p:cNvSpPr>
                <a:spLocks/>
              </p:cNvSpPr>
              <p:nvPr/>
            </p:nvSpPr>
            <p:spPr bwMode="auto">
              <a:xfrm>
                <a:off x="3850" y="1517"/>
                <a:ext cx="16" cy="9"/>
              </a:xfrm>
              <a:custGeom>
                <a:avLst/>
                <a:gdLst>
                  <a:gd name="T0" fmla="*/ 16 w 16"/>
                  <a:gd name="T1" fmla="*/ 0 h 9"/>
                  <a:gd name="T2" fmla="*/ 16 w 16"/>
                  <a:gd name="T3" fmla="*/ 0 h 9"/>
                  <a:gd name="T4" fmla="*/ 14 w 16"/>
                  <a:gd name="T5" fmla="*/ 9 h 9"/>
                  <a:gd name="T6" fmla="*/ 16 w 16"/>
                  <a:gd name="T7" fmla="*/ 0 h 9"/>
                  <a:gd name="T8" fmla="*/ 9 w 16"/>
                  <a:gd name="T9" fmla="*/ 0 h 9"/>
                  <a:gd name="T10" fmla="*/ 4 w 16"/>
                  <a:gd name="T11" fmla="*/ 0 h 9"/>
                  <a:gd name="T12" fmla="*/ 0 w 16"/>
                  <a:gd name="T13" fmla="*/ 9 h 9"/>
                  <a:gd name="T14" fmla="*/ 14 w 16"/>
                  <a:gd name="T15" fmla="*/ 9 h 9"/>
                  <a:gd name="T16" fmla="*/ 16 w 16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lnTo>
                      <a:pt x="16" y="0"/>
                    </a:lnTo>
                    <a:lnTo>
                      <a:pt x="14" y="9"/>
                    </a:lnTo>
                    <a:lnTo>
                      <a:pt x="16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0" y="9"/>
                    </a:lnTo>
                    <a:lnTo>
                      <a:pt x="14" y="9"/>
                    </a:lnTo>
                    <a:lnTo>
                      <a:pt x="16" y="0"/>
                    </a:lnTo>
                    <a:close/>
                  </a:path>
                </a:pathLst>
              </a:custGeom>
              <a:solidFill>
                <a:srgbClr val="FDCA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7" name="Freeform 177"/>
              <p:cNvSpPr>
                <a:spLocks/>
              </p:cNvSpPr>
              <p:nvPr/>
            </p:nvSpPr>
            <p:spPr bwMode="auto">
              <a:xfrm>
                <a:off x="3850" y="1517"/>
                <a:ext cx="16" cy="9"/>
              </a:xfrm>
              <a:custGeom>
                <a:avLst/>
                <a:gdLst>
                  <a:gd name="T0" fmla="*/ 16 w 16"/>
                  <a:gd name="T1" fmla="*/ 0 h 9"/>
                  <a:gd name="T2" fmla="*/ 16 w 16"/>
                  <a:gd name="T3" fmla="*/ 0 h 9"/>
                  <a:gd name="T4" fmla="*/ 14 w 16"/>
                  <a:gd name="T5" fmla="*/ 9 h 9"/>
                  <a:gd name="T6" fmla="*/ 16 w 16"/>
                  <a:gd name="T7" fmla="*/ 0 h 9"/>
                  <a:gd name="T8" fmla="*/ 9 w 16"/>
                  <a:gd name="T9" fmla="*/ 0 h 9"/>
                  <a:gd name="T10" fmla="*/ 4 w 16"/>
                  <a:gd name="T11" fmla="*/ 0 h 9"/>
                  <a:gd name="T12" fmla="*/ 0 w 16"/>
                  <a:gd name="T13" fmla="*/ 9 h 9"/>
                  <a:gd name="T14" fmla="*/ 14 w 16"/>
                  <a:gd name="T15" fmla="*/ 9 h 9"/>
                  <a:gd name="T16" fmla="*/ 16 w 16"/>
                  <a:gd name="T1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16" h="9">
                    <a:moveTo>
                      <a:pt x="16" y="0"/>
                    </a:moveTo>
                    <a:lnTo>
                      <a:pt x="16" y="0"/>
                    </a:lnTo>
                    <a:lnTo>
                      <a:pt x="14" y="9"/>
                    </a:lnTo>
                    <a:lnTo>
                      <a:pt x="16" y="0"/>
                    </a:lnTo>
                    <a:lnTo>
                      <a:pt x="9" y="0"/>
                    </a:lnTo>
                    <a:lnTo>
                      <a:pt x="4" y="0"/>
                    </a:lnTo>
                    <a:lnTo>
                      <a:pt x="0" y="9"/>
                    </a:lnTo>
                    <a:lnTo>
                      <a:pt x="14" y="9"/>
                    </a:lnTo>
                    <a:lnTo>
                      <a:pt x="16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8" name="Freeform 178"/>
              <p:cNvSpPr>
                <a:spLocks/>
              </p:cNvSpPr>
              <p:nvPr/>
            </p:nvSpPr>
            <p:spPr bwMode="auto">
              <a:xfrm>
                <a:off x="3866" y="1517"/>
                <a:ext cx="7" cy="0"/>
              </a:xfrm>
              <a:custGeom>
                <a:avLst/>
                <a:gdLst>
                  <a:gd name="T0" fmla="*/ 7 w 7"/>
                  <a:gd name="T1" fmla="*/ 7 w 7"/>
                  <a:gd name="T2" fmla="*/ 0 w 7"/>
                  <a:gd name="T3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7" y="0"/>
                    </a:lnTo>
                    <a:close/>
                  </a:path>
                </a:pathLst>
              </a:cu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59" name="Freeform 179"/>
              <p:cNvSpPr>
                <a:spLocks/>
              </p:cNvSpPr>
              <p:nvPr/>
            </p:nvSpPr>
            <p:spPr bwMode="auto">
              <a:xfrm>
                <a:off x="3866" y="1517"/>
                <a:ext cx="7" cy="0"/>
              </a:xfrm>
              <a:custGeom>
                <a:avLst/>
                <a:gdLst>
                  <a:gd name="T0" fmla="*/ 7 w 7"/>
                  <a:gd name="T1" fmla="*/ 7 w 7"/>
                  <a:gd name="T2" fmla="*/ 0 w 7"/>
                  <a:gd name="T3" fmla="*/ 7 w 7"/>
                </a:gdLst>
                <a:ahLst/>
                <a:cxnLst>
                  <a:cxn ang="0">
                    <a:pos x="T0" y="0"/>
                  </a:cxn>
                  <a:cxn ang="0">
                    <a:pos x="T1" y="0"/>
                  </a:cxn>
                  <a:cxn ang="0">
                    <a:pos x="T2" y="0"/>
                  </a:cxn>
                  <a:cxn ang="0">
                    <a:pos x="T3" y="0"/>
                  </a:cxn>
                </a:cxnLst>
                <a:rect l="0" t="0" r="r" b="b"/>
                <a:pathLst>
                  <a:path w="7">
                    <a:moveTo>
                      <a:pt x="7" y="0"/>
                    </a:moveTo>
                    <a:lnTo>
                      <a:pt x="7" y="0"/>
                    </a:lnTo>
                    <a:lnTo>
                      <a:pt x="0" y="0"/>
                    </a:lnTo>
                    <a:lnTo>
                      <a:pt x="7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0" name="Rectangle 180"/>
              <p:cNvSpPr>
                <a:spLocks noChangeArrowheads="1"/>
              </p:cNvSpPr>
              <p:nvPr/>
            </p:nvSpPr>
            <p:spPr bwMode="auto">
              <a:xfrm>
                <a:off x="3866" y="1517"/>
                <a:ext cx="1" cy="1"/>
              </a:xfrm>
              <a:prstGeom prst="rect">
                <a:avLst/>
              </a:pr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1" name="Freeform 181"/>
              <p:cNvSpPr>
                <a:spLocks/>
              </p:cNvSpPr>
              <p:nvPr/>
            </p:nvSpPr>
            <p:spPr bwMode="auto">
              <a:xfrm>
                <a:off x="3866" y="1517"/>
                <a:ext cx="0" cy="0"/>
              </a:xfrm>
              <a:custGeom>
                <a:avLst/>
                <a:gdLst/>
                <a:ahLst/>
                <a:cxnLst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  <a:cxn ang="0">
                    <a:pos x="0" y="0"/>
                  </a:cxn>
                </a:cxnLst>
                <a:rect l="0" t="0" r="r" b="b"/>
                <a:pathLst>
                  <a:path>
                    <a:moveTo>
                      <a:pt x="0" y="0"/>
                    </a:moveTo>
                    <a:lnTo>
                      <a:pt x="0" y="0"/>
                    </a:lnTo>
                    <a:lnTo>
                      <a:pt x="0" y="0"/>
                    </a:lnTo>
                    <a:lnTo>
                      <a:pt x="0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2" name="Freeform 182"/>
              <p:cNvSpPr>
                <a:spLocks/>
              </p:cNvSpPr>
              <p:nvPr/>
            </p:nvSpPr>
            <p:spPr bwMode="auto">
              <a:xfrm>
                <a:off x="3864" y="1517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0 h 9"/>
                  <a:gd name="T4" fmla="*/ 0 w 2"/>
                  <a:gd name="T5" fmla="*/ 9 h 9"/>
                  <a:gd name="T6" fmla="*/ 2 w 2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2" y="0"/>
                    </a:lnTo>
                    <a:close/>
                  </a:path>
                </a:pathLst>
              </a:custGeom>
              <a:solidFill>
                <a:srgbClr val="F8DD8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3" name="Freeform 183"/>
              <p:cNvSpPr>
                <a:spLocks/>
              </p:cNvSpPr>
              <p:nvPr/>
            </p:nvSpPr>
            <p:spPr bwMode="auto">
              <a:xfrm>
                <a:off x="3864" y="1517"/>
                <a:ext cx="2" cy="9"/>
              </a:xfrm>
              <a:custGeom>
                <a:avLst/>
                <a:gdLst>
                  <a:gd name="T0" fmla="*/ 2 w 2"/>
                  <a:gd name="T1" fmla="*/ 0 h 9"/>
                  <a:gd name="T2" fmla="*/ 2 w 2"/>
                  <a:gd name="T3" fmla="*/ 0 h 9"/>
                  <a:gd name="T4" fmla="*/ 0 w 2"/>
                  <a:gd name="T5" fmla="*/ 9 h 9"/>
                  <a:gd name="T6" fmla="*/ 2 w 2"/>
                  <a:gd name="T7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lnTo>
                      <a:pt x="2" y="0"/>
                    </a:lnTo>
                    <a:lnTo>
                      <a:pt x="0" y="9"/>
                    </a:lnTo>
                    <a:lnTo>
                      <a:pt x="2" y="0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4" name="Freeform 184"/>
              <p:cNvSpPr>
                <a:spLocks/>
              </p:cNvSpPr>
              <p:nvPr/>
            </p:nvSpPr>
            <p:spPr bwMode="auto">
              <a:xfrm>
                <a:off x="3793" y="1287"/>
                <a:ext cx="158" cy="17"/>
              </a:xfrm>
              <a:custGeom>
                <a:avLst/>
                <a:gdLst>
                  <a:gd name="T0" fmla="*/ 0 w 67"/>
                  <a:gd name="T1" fmla="*/ 6 h 7"/>
                  <a:gd name="T2" fmla="*/ 1 w 67"/>
                  <a:gd name="T3" fmla="*/ 7 h 7"/>
                  <a:gd name="T4" fmla="*/ 66 w 67"/>
                  <a:gd name="T5" fmla="*/ 7 h 7"/>
                  <a:gd name="T6" fmla="*/ 67 w 67"/>
                  <a:gd name="T7" fmla="*/ 6 h 7"/>
                  <a:gd name="T8" fmla="*/ 67 w 67"/>
                  <a:gd name="T9" fmla="*/ 1 h 7"/>
                  <a:gd name="T10" fmla="*/ 66 w 67"/>
                  <a:gd name="T11" fmla="*/ 0 h 7"/>
                  <a:gd name="T12" fmla="*/ 1 w 67"/>
                  <a:gd name="T13" fmla="*/ 0 h 7"/>
                  <a:gd name="T14" fmla="*/ 0 w 67"/>
                  <a:gd name="T15" fmla="*/ 1 h 7"/>
                  <a:gd name="T16" fmla="*/ 0 w 67"/>
                  <a:gd name="T17" fmla="*/ 6 h 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67" h="7">
                    <a:moveTo>
                      <a:pt x="0" y="6"/>
                    </a:moveTo>
                    <a:cubicBezTo>
                      <a:pt x="0" y="7"/>
                      <a:pt x="0" y="7"/>
                      <a:pt x="1" y="7"/>
                    </a:cubicBezTo>
                    <a:cubicBezTo>
                      <a:pt x="66" y="7"/>
                      <a:pt x="66" y="7"/>
                      <a:pt x="66" y="7"/>
                    </a:cubicBezTo>
                    <a:cubicBezTo>
                      <a:pt x="67" y="7"/>
                      <a:pt x="67" y="7"/>
                      <a:pt x="67" y="6"/>
                    </a:cubicBezTo>
                    <a:cubicBezTo>
                      <a:pt x="67" y="1"/>
                      <a:pt x="67" y="1"/>
                      <a:pt x="67" y="1"/>
                    </a:cubicBezTo>
                    <a:cubicBezTo>
                      <a:pt x="67" y="1"/>
                      <a:pt x="67" y="0"/>
                      <a:pt x="6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1"/>
                    </a:cubicBezTo>
                    <a:lnTo>
                      <a:pt x="0" y="6"/>
                    </a:lnTo>
                    <a:close/>
                  </a:path>
                </a:pathLst>
              </a:custGeom>
              <a:solidFill>
                <a:srgbClr val="FFD633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5" name="Rectangle 185"/>
              <p:cNvSpPr>
                <a:spLocks noChangeArrowheads="1"/>
              </p:cNvSpPr>
              <p:nvPr/>
            </p:nvSpPr>
            <p:spPr bwMode="auto">
              <a:xfrm>
                <a:off x="3805" y="1304"/>
                <a:ext cx="135" cy="4"/>
              </a:xfrm>
              <a:prstGeom prst="rect">
                <a:avLst/>
              </a:prstGeom>
              <a:solidFill>
                <a:srgbClr val="FDC93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6" name="Oval 186"/>
              <p:cNvSpPr>
                <a:spLocks noChangeArrowheads="1"/>
              </p:cNvSpPr>
              <p:nvPr/>
            </p:nvSpPr>
            <p:spPr bwMode="auto">
              <a:xfrm>
                <a:off x="3826" y="1550"/>
                <a:ext cx="5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7" name="Oval 187"/>
              <p:cNvSpPr>
                <a:spLocks noChangeArrowheads="1"/>
              </p:cNvSpPr>
              <p:nvPr/>
            </p:nvSpPr>
            <p:spPr bwMode="auto">
              <a:xfrm>
                <a:off x="3826" y="1583"/>
                <a:ext cx="5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8" name="Oval 188"/>
              <p:cNvSpPr>
                <a:spLocks noChangeArrowheads="1"/>
              </p:cNvSpPr>
              <p:nvPr/>
            </p:nvSpPr>
            <p:spPr bwMode="auto">
              <a:xfrm>
                <a:off x="3909" y="1583"/>
                <a:ext cx="7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69" name="Oval 189"/>
              <p:cNvSpPr>
                <a:spLocks noChangeArrowheads="1"/>
              </p:cNvSpPr>
              <p:nvPr/>
            </p:nvSpPr>
            <p:spPr bwMode="auto">
              <a:xfrm>
                <a:off x="3909" y="1550"/>
                <a:ext cx="7" cy="5"/>
              </a:xfrm>
              <a:prstGeom prst="ellipse">
                <a:avLst/>
              </a:prstGeom>
              <a:solidFill>
                <a:srgbClr val="F7A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0" name="Freeform 190"/>
              <p:cNvSpPr>
                <a:spLocks/>
              </p:cNvSpPr>
              <p:nvPr/>
            </p:nvSpPr>
            <p:spPr bwMode="auto">
              <a:xfrm>
                <a:off x="3824" y="1545"/>
                <a:ext cx="94" cy="10"/>
              </a:xfrm>
              <a:custGeom>
                <a:avLst/>
                <a:gdLst>
                  <a:gd name="T0" fmla="*/ 39 w 40"/>
                  <a:gd name="T1" fmla="*/ 0 h 4"/>
                  <a:gd name="T2" fmla="*/ 1 w 40"/>
                  <a:gd name="T3" fmla="*/ 0 h 4"/>
                  <a:gd name="T4" fmla="*/ 0 w 40"/>
                  <a:gd name="T5" fmla="*/ 2 h 4"/>
                  <a:gd name="T6" fmla="*/ 0 w 40"/>
                  <a:gd name="T7" fmla="*/ 2 h 4"/>
                  <a:gd name="T8" fmla="*/ 1 w 40"/>
                  <a:gd name="T9" fmla="*/ 0 h 4"/>
                  <a:gd name="T10" fmla="*/ 39 w 40"/>
                  <a:gd name="T11" fmla="*/ 0 h 4"/>
                  <a:gd name="T12" fmla="*/ 40 w 40"/>
                  <a:gd name="T13" fmla="*/ 2 h 4"/>
                  <a:gd name="T14" fmla="*/ 40 w 40"/>
                  <a:gd name="T15" fmla="*/ 4 h 4"/>
                  <a:gd name="T16" fmla="*/ 40 w 40"/>
                  <a:gd name="T17" fmla="*/ 4 h 4"/>
                  <a:gd name="T18" fmla="*/ 40 w 40"/>
                  <a:gd name="T19" fmla="*/ 2 h 4"/>
                  <a:gd name="T20" fmla="*/ 39 w 40"/>
                  <a:gd name="T21" fmla="*/ 0 h 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</a:cxnLst>
                <a:rect l="0" t="0" r="r" b="b"/>
                <a:pathLst>
                  <a:path w="40" h="4">
                    <a:moveTo>
                      <a:pt x="39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2"/>
                      <a:pt x="0" y="2"/>
                      <a:pt x="0" y="2"/>
                    </a:cubicBezTo>
                    <a:cubicBezTo>
                      <a:pt x="0" y="1"/>
                      <a:pt x="0" y="0"/>
                      <a:pt x="1" y="0"/>
                    </a:cubicBezTo>
                    <a:cubicBezTo>
                      <a:pt x="39" y="0"/>
                      <a:pt x="39" y="0"/>
                      <a:pt x="39" y="0"/>
                    </a:cubicBezTo>
                    <a:cubicBezTo>
                      <a:pt x="40" y="0"/>
                      <a:pt x="40" y="1"/>
                      <a:pt x="40" y="2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4"/>
                      <a:pt x="40" y="4"/>
                      <a:pt x="40" y="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</a:path>
                </a:pathLst>
              </a:custGeom>
              <a:solidFill>
                <a:srgbClr val="525661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1" name="Freeform 191"/>
              <p:cNvSpPr>
                <a:spLocks noEditPoints="1"/>
              </p:cNvSpPr>
              <p:nvPr/>
            </p:nvSpPr>
            <p:spPr bwMode="auto">
              <a:xfrm>
                <a:off x="3824" y="1545"/>
                <a:ext cx="94" cy="41"/>
              </a:xfrm>
              <a:custGeom>
                <a:avLst/>
                <a:gdLst>
                  <a:gd name="T0" fmla="*/ 2 w 40"/>
                  <a:gd name="T1" fmla="*/ 4 h 17"/>
                  <a:gd name="T2" fmla="*/ 1 w 40"/>
                  <a:gd name="T3" fmla="*/ 3 h 17"/>
                  <a:gd name="T4" fmla="*/ 2 w 40"/>
                  <a:gd name="T5" fmla="*/ 2 h 17"/>
                  <a:gd name="T6" fmla="*/ 3 w 40"/>
                  <a:gd name="T7" fmla="*/ 3 h 17"/>
                  <a:gd name="T8" fmla="*/ 2 w 40"/>
                  <a:gd name="T9" fmla="*/ 4 h 17"/>
                  <a:gd name="T10" fmla="*/ 37 w 40"/>
                  <a:gd name="T11" fmla="*/ 4 h 17"/>
                  <a:gd name="T12" fmla="*/ 36 w 40"/>
                  <a:gd name="T13" fmla="*/ 3 h 17"/>
                  <a:gd name="T14" fmla="*/ 37 w 40"/>
                  <a:gd name="T15" fmla="*/ 2 h 17"/>
                  <a:gd name="T16" fmla="*/ 39 w 40"/>
                  <a:gd name="T17" fmla="*/ 3 h 17"/>
                  <a:gd name="T18" fmla="*/ 37 w 40"/>
                  <a:gd name="T19" fmla="*/ 4 h 17"/>
                  <a:gd name="T20" fmla="*/ 39 w 40"/>
                  <a:gd name="T21" fmla="*/ 0 h 17"/>
                  <a:gd name="T22" fmla="*/ 1 w 40"/>
                  <a:gd name="T23" fmla="*/ 0 h 17"/>
                  <a:gd name="T24" fmla="*/ 0 w 40"/>
                  <a:gd name="T25" fmla="*/ 2 h 17"/>
                  <a:gd name="T26" fmla="*/ 0 w 40"/>
                  <a:gd name="T27" fmla="*/ 17 h 17"/>
                  <a:gd name="T28" fmla="*/ 33 w 40"/>
                  <a:gd name="T29" fmla="*/ 4 h 17"/>
                  <a:gd name="T30" fmla="*/ 40 w 40"/>
                  <a:gd name="T31" fmla="*/ 4 h 17"/>
                  <a:gd name="T32" fmla="*/ 40 w 40"/>
                  <a:gd name="T33" fmla="*/ 2 h 17"/>
                  <a:gd name="T34" fmla="*/ 39 w 40"/>
                  <a:gd name="T35" fmla="*/ 0 h 17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</a:cxnLst>
                <a:rect l="0" t="0" r="r" b="b"/>
                <a:pathLst>
                  <a:path w="40" h="17">
                    <a:moveTo>
                      <a:pt x="2" y="4"/>
                    </a:moveTo>
                    <a:cubicBezTo>
                      <a:pt x="2" y="4"/>
                      <a:pt x="1" y="3"/>
                      <a:pt x="1" y="3"/>
                    </a:cubicBezTo>
                    <a:cubicBezTo>
                      <a:pt x="1" y="2"/>
                      <a:pt x="2" y="2"/>
                      <a:pt x="2" y="2"/>
                    </a:cubicBezTo>
                    <a:cubicBezTo>
                      <a:pt x="3" y="2"/>
                      <a:pt x="3" y="2"/>
                      <a:pt x="3" y="3"/>
                    </a:cubicBezTo>
                    <a:cubicBezTo>
                      <a:pt x="3" y="3"/>
                      <a:pt x="3" y="4"/>
                      <a:pt x="2" y="4"/>
                    </a:cubicBezTo>
                    <a:moveTo>
                      <a:pt x="37" y="4"/>
                    </a:moveTo>
                    <a:cubicBezTo>
                      <a:pt x="37" y="4"/>
                      <a:pt x="36" y="3"/>
                      <a:pt x="36" y="3"/>
                    </a:cubicBezTo>
                    <a:cubicBezTo>
                      <a:pt x="36" y="2"/>
                      <a:pt x="37" y="2"/>
                      <a:pt x="37" y="2"/>
                    </a:cubicBezTo>
                    <a:cubicBezTo>
                      <a:pt x="38" y="2"/>
                      <a:pt x="39" y="2"/>
                      <a:pt x="39" y="3"/>
                    </a:cubicBezTo>
                    <a:cubicBezTo>
                      <a:pt x="39" y="3"/>
                      <a:pt x="38" y="4"/>
                      <a:pt x="37" y="4"/>
                    </a:cubicBezTo>
                    <a:moveTo>
                      <a:pt x="39" y="0"/>
                    </a:moveTo>
                    <a:cubicBezTo>
                      <a:pt x="1" y="0"/>
                      <a:pt x="1" y="0"/>
                      <a:pt x="1" y="0"/>
                    </a:cubicBezTo>
                    <a:cubicBezTo>
                      <a:pt x="0" y="0"/>
                      <a:pt x="0" y="1"/>
                      <a:pt x="0" y="2"/>
                    </a:cubicBezTo>
                    <a:cubicBezTo>
                      <a:pt x="0" y="17"/>
                      <a:pt x="0" y="17"/>
                      <a:pt x="0" y="17"/>
                    </a:cubicBezTo>
                    <a:cubicBezTo>
                      <a:pt x="6" y="9"/>
                      <a:pt x="18" y="4"/>
                      <a:pt x="33" y="4"/>
                    </a:cubicBezTo>
                    <a:cubicBezTo>
                      <a:pt x="35" y="4"/>
                      <a:pt x="38" y="4"/>
                      <a:pt x="40" y="4"/>
                    </a:cubicBezTo>
                    <a:cubicBezTo>
                      <a:pt x="40" y="2"/>
                      <a:pt x="40" y="2"/>
                      <a:pt x="40" y="2"/>
                    </a:cubicBezTo>
                    <a:cubicBezTo>
                      <a:pt x="40" y="1"/>
                      <a:pt x="40" y="0"/>
                      <a:pt x="39" y="0"/>
                    </a:cubicBezTo>
                  </a:path>
                </a:pathLst>
              </a:custGeom>
              <a:solidFill>
                <a:srgbClr val="FDCF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2" name="Oval 192"/>
              <p:cNvSpPr>
                <a:spLocks noChangeArrowheads="1"/>
              </p:cNvSpPr>
              <p:nvPr/>
            </p:nvSpPr>
            <p:spPr bwMode="auto">
              <a:xfrm>
                <a:off x="3826" y="1550"/>
                <a:ext cx="5" cy="5"/>
              </a:xfrm>
              <a:prstGeom prst="ellipse">
                <a:avLst/>
              </a:prstGeom>
              <a:solidFill>
                <a:srgbClr val="F8A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3" name="Oval 193"/>
              <p:cNvSpPr>
                <a:spLocks noChangeArrowheads="1"/>
              </p:cNvSpPr>
              <p:nvPr/>
            </p:nvSpPr>
            <p:spPr bwMode="auto">
              <a:xfrm>
                <a:off x="3909" y="1550"/>
                <a:ext cx="7" cy="5"/>
              </a:xfrm>
              <a:prstGeom prst="ellipse">
                <a:avLst/>
              </a:prstGeom>
              <a:solidFill>
                <a:srgbClr val="F8AB4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4" name="Freeform 194"/>
              <p:cNvSpPr>
                <a:spLocks/>
              </p:cNvSpPr>
              <p:nvPr/>
            </p:nvSpPr>
            <p:spPr bwMode="auto">
              <a:xfrm>
                <a:off x="1816" y="1147"/>
                <a:ext cx="227" cy="249"/>
              </a:xfrm>
              <a:custGeom>
                <a:avLst/>
                <a:gdLst>
                  <a:gd name="T0" fmla="*/ 96 w 96"/>
                  <a:gd name="T1" fmla="*/ 5 h 105"/>
                  <a:gd name="T2" fmla="*/ 92 w 96"/>
                  <a:gd name="T3" fmla="*/ 0 h 105"/>
                  <a:gd name="T4" fmla="*/ 5 w 96"/>
                  <a:gd name="T5" fmla="*/ 0 h 105"/>
                  <a:gd name="T6" fmla="*/ 0 w 96"/>
                  <a:gd name="T7" fmla="*/ 5 h 105"/>
                  <a:gd name="T8" fmla="*/ 0 w 96"/>
                  <a:gd name="T9" fmla="*/ 105 h 105"/>
                  <a:gd name="T10" fmla="*/ 96 w 96"/>
                  <a:gd name="T11" fmla="*/ 105 h 105"/>
                  <a:gd name="T12" fmla="*/ 96 w 96"/>
                  <a:gd name="T13" fmla="*/ 5 h 10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105">
                    <a:moveTo>
                      <a:pt x="96" y="5"/>
                    </a:moveTo>
                    <a:cubicBezTo>
                      <a:pt x="96" y="2"/>
                      <a:pt x="94" y="0"/>
                      <a:pt x="92" y="0"/>
                    </a:cubicBez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105"/>
                      <a:pt x="0" y="105"/>
                      <a:pt x="0" y="105"/>
                    </a:cubicBezTo>
                    <a:cubicBezTo>
                      <a:pt x="96" y="105"/>
                      <a:pt x="96" y="105"/>
                      <a:pt x="96" y="105"/>
                    </a:cubicBezTo>
                    <a:cubicBezTo>
                      <a:pt x="96" y="5"/>
                      <a:pt x="96" y="5"/>
                      <a:pt x="96" y="5"/>
                    </a:cubicBezTo>
                  </a:path>
                </a:pathLst>
              </a:custGeom>
              <a:solidFill>
                <a:srgbClr val="2F2E3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5" name="Freeform 195"/>
              <p:cNvSpPr>
                <a:spLocks/>
              </p:cNvSpPr>
              <p:nvPr/>
            </p:nvSpPr>
            <p:spPr bwMode="auto">
              <a:xfrm>
                <a:off x="1816" y="1396"/>
                <a:ext cx="227" cy="62"/>
              </a:xfrm>
              <a:custGeom>
                <a:avLst/>
                <a:gdLst>
                  <a:gd name="T0" fmla="*/ 0 w 96"/>
                  <a:gd name="T1" fmla="*/ 0 h 26"/>
                  <a:gd name="T2" fmla="*/ 0 w 96"/>
                  <a:gd name="T3" fmla="*/ 22 h 26"/>
                  <a:gd name="T4" fmla="*/ 5 w 96"/>
                  <a:gd name="T5" fmla="*/ 26 h 26"/>
                  <a:gd name="T6" fmla="*/ 92 w 96"/>
                  <a:gd name="T7" fmla="*/ 26 h 26"/>
                  <a:gd name="T8" fmla="*/ 96 w 96"/>
                  <a:gd name="T9" fmla="*/ 22 h 26"/>
                  <a:gd name="T10" fmla="*/ 96 w 96"/>
                  <a:gd name="T11" fmla="*/ 0 h 26"/>
                  <a:gd name="T12" fmla="*/ 0 w 96"/>
                  <a:gd name="T13" fmla="*/ 0 h 26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96" h="26">
                    <a:moveTo>
                      <a:pt x="0" y="0"/>
                    </a:moveTo>
                    <a:cubicBezTo>
                      <a:pt x="0" y="22"/>
                      <a:pt x="0" y="22"/>
                      <a:pt x="0" y="22"/>
                    </a:cubicBezTo>
                    <a:cubicBezTo>
                      <a:pt x="0" y="24"/>
                      <a:pt x="2" y="26"/>
                      <a:pt x="5" y="26"/>
                    </a:cubicBezTo>
                    <a:cubicBezTo>
                      <a:pt x="92" y="26"/>
                      <a:pt x="92" y="26"/>
                      <a:pt x="92" y="26"/>
                    </a:cubicBezTo>
                    <a:cubicBezTo>
                      <a:pt x="94" y="26"/>
                      <a:pt x="96" y="24"/>
                      <a:pt x="96" y="22"/>
                    </a:cubicBezTo>
                    <a:cubicBezTo>
                      <a:pt x="96" y="0"/>
                      <a:pt x="96" y="0"/>
                      <a:pt x="96" y="0"/>
                    </a:cubicBezTo>
                    <a:lnTo>
                      <a:pt x="0" y="0"/>
                    </a:lnTo>
                    <a:close/>
                  </a:path>
                </a:pathLst>
              </a:custGeom>
              <a:solidFill>
                <a:srgbClr val="28272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6" name="Freeform 196"/>
              <p:cNvSpPr>
                <a:spLocks/>
              </p:cNvSpPr>
              <p:nvPr/>
            </p:nvSpPr>
            <p:spPr bwMode="auto">
              <a:xfrm>
                <a:off x="1823" y="1403"/>
                <a:ext cx="213" cy="50"/>
              </a:xfrm>
              <a:custGeom>
                <a:avLst/>
                <a:gdLst>
                  <a:gd name="T0" fmla="*/ 0 w 90"/>
                  <a:gd name="T1" fmla="*/ 20 h 21"/>
                  <a:gd name="T2" fmla="*/ 2 w 90"/>
                  <a:gd name="T3" fmla="*/ 21 h 21"/>
                  <a:gd name="T4" fmla="*/ 89 w 90"/>
                  <a:gd name="T5" fmla="*/ 21 h 21"/>
                  <a:gd name="T6" fmla="*/ 90 w 90"/>
                  <a:gd name="T7" fmla="*/ 20 h 21"/>
                  <a:gd name="T8" fmla="*/ 90 w 90"/>
                  <a:gd name="T9" fmla="*/ 1 h 21"/>
                  <a:gd name="T10" fmla="*/ 89 w 90"/>
                  <a:gd name="T11" fmla="*/ 0 h 21"/>
                  <a:gd name="T12" fmla="*/ 2 w 90"/>
                  <a:gd name="T13" fmla="*/ 0 h 21"/>
                  <a:gd name="T14" fmla="*/ 0 w 90"/>
                  <a:gd name="T15" fmla="*/ 1 h 21"/>
                  <a:gd name="T16" fmla="*/ 0 w 90"/>
                  <a:gd name="T17" fmla="*/ 2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90" h="21">
                    <a:moveTo>
                      <a:pt x="0" y="20"/>
                    </a:moveTo>
                    <a:cubicBezTo>
                      <a:pt x="0" y="20"/>
                      <a:pt x="1" y="21"/>
                      <a:pt x="2" y="21"/>
                    </a:cubicBezTo>
                    <a:cubicBezTo>
                      <a:pt x="89" y="21"/>
                      <a:pt x="89" y="21"/>
                      <a:pt x="89" y="21"/>
                    </a:cubicBezTo>
                    <a:cubicBezTo>
                      <a:pt x="90" y="21"/>
                      <a:pt x="90" y="20"/>
                      <a:pt x="90" y="20"/>
                    </a:cubicBezTo>
                    <a:cubicBezTo>
                      <a:pt x="90" y="1"/>
                      <a:pt x="90" y="1"/>
                      <a:pt x="90" y="1"/>
                    </a:cubicBezTo>
                    <a:cubicBezTo>
                      <a:pt x="90" y="0"/>
                      <a:pt x="90" y="0"/>
                      <a:pt x="89" y="0"/>
                    </a:cubicBezTo>
                    <a:cubicBezTo>
                      <a:pt x="2" y="0"/>
                      <a:pt x="2" y="0"/>
                      <a:pt x="2" y="0"/>
                    </a:cubicBezTo>
                    <a:cubicBezTo>
                      <a:pt x="1" y="0"/>
                      <a:pt x="0" y="0"/>
                      <a:pt x="0" y="1"/>
                    </a:cubicBezTo>
                    <a:lnTo>
                      <a:pt x="0" y="20"/>
                    </a:lnTo>
                    <a:close/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7" name="Rectangle 197"/>
              <p:cNvSpPr>
                <a:spLocks noChangeArrowheads="1"/>
              </p:cNvSpPr>
              <p:nvPr/>
            </p:nvSpPr>
            <p:spPr bwMode="auto">
              <a:xfrm>
                <a:off x="1830" y="1413"/>
                <a:ext cx="12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8" name="Rectangle 198"/>
              <p:cNvSpPr>
                <a:spLocks noChangeArrowheads="1"/>
              </p:cNvSpPr>
              <p:nvPr/>
            </p:nvSpPr>
            <p:spPr bwMode="auto">
              <a:xfrm>
                <a:off x="1962" y="1413"/>
                <a:ext cx="67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79" name="Rectangle 199"/>
              <p:cNvSpPr>
                <a:spLocks noChangeArrowheads="1"/>
              </p:cNvSpPr>
              <p:nvPr/>
            </p:nvSpPr>
            <p:spPr bwMode="auto">
              <a:xfrm>
                <a:off x="1901" y="1427"/>
                <a:ext cx="12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0" name="Rectangle 200"/>
              <p:cNvSpPr>
                <a:spLocks noChangeArrowheads="1"/>
              </p:cNvSpPr>
              <p:nvPr/>
            </p:nvSpPr>
            <p:spPr bwMode="auto">
              <a:xfrm>
                <a:off x="1830" y="1427"/>
                <a:ext cx="68" cy="2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1" name="Rectangle 201"/>
              <p:cNvSpPr>
                <a:spLocks noChangeArrowheads="1"/>
              </p:cNvSpPr>
              <p:nvPr/>
            </p:nvSpPr>
            <p:spPr bwMode="auto">
              <a:xfrm>
                <a:off x="1875" y="1441"/>
                <a:ext cx="121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2" name="Rectangle 202"/>
              <p:cNvSpPr>
                <a:spLocks noChangeArrowheads="1"/>
              </p:cNvSpPr>
              <p:nvPr/>
            </p:nvSpPr>
            <p:spPr bwMode="auto">
              <a:xfrm>
                <a:off x="1830" y="1441"/>
                <a:ext cx="38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3" name="Rectangle 203"/>
              <p:cNvSpPr>
                <a:spLocks noChangeArrowheads="1"/>
              </p:cNvSpPr>
              <p:nvPr/>
            </p:nvSpPr>
            <p:spPr bwMode="auto">
              <a:xfrm>
                <a:off x="2000" y="1441"/>
                <a:ext cx="29" cy="3"/>
              </a:xfrm>
              <a:prstGeom prst="rect">
                <a:avLst/>
              </a:prstGeom>
              <a:solidFill>
                <a:srgbClr val="E6E7E8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4" name="Freeform 204"/>
              <p:cNvSpPr>
                <a:spLocks/>
              </p:cNvSpPr>
              <p:nvPr/>
            </p:nvSpPr>
            <p:spPr bwMode="auto">
              <a:xfrm>
                <a:off x="1846" y="1173"/>
                <a:ext cx="166" cy="57"/>
              </a:xfrm>
              <a:custGeom>
                <a:avLst/>
                <a:gdLst>
                  <a:gd name="T0" fmla="*/ 0 w 70"/>
                  <a:gd name="T1" fmla="*/ 21 h 24"/>
                  <a:gd name="T2" fmla="*/ 3 w 70"/>
                  <a:gd name="T3" fmla="*/ 24 h 24"/>
                  <a:gd name="T4" fmla="*/ 68 w 70"/>
                  <a:gd name="T5" fmla="*/ 24 h 24"/>
                  <a:gd name="T6" fmla="*/ 70 w 70"/>
                  <a:gd name="T7" fmla="*/ 21 h 24"/>
                  <a:gd name="T8" fmla="*/ 70 w 70"/>
                  <a:gd name="T9" fmla="*/ 2 h 24"/>
                  <a:gd name="T10" fmla="*/ 68 w 70"/>
                  <a:gd name="T11" fmla="*/ 0 h 24"/>
                  <a:gd name="T12" fmla="*/ 3 w 70"/>
                  <a:gd name="T13" fmla="*/ 0 h 24"/>
                  <a:gd name="T14" fmla="*/ 0 w 70"/>
                  <a:gd name="T15" fmla="*/ 2 h 24"/>
                  <a:gd name="T16" fmla="*/ 0 w 70"/>
                  <a:gd name="T17" fmla="*/ 21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70" h="24">
                    <a:moveTo>
                      <a:pt x="0" y="21"/>
                    </a:moveTo>
                    <a:cubicBezTo>
                      <a:pt x="0" y="23"/>
                      <a:pt x="1" y="24"/>
                      <a:pt x="3" y="24"/>
                    </a:cubicBezTo>
                    <a:cubicBezTo>
                      <a:pt x="68" y="24"/>
                      <a:pt x="68" y="24"/>
                      <a:pt x="68" y="24"/>
                    </a:cubicBezTo>
                    <a:cubicBezTo>
                      <a:pt x="69" y="24"/>
                      <a:pt x="70" y="23"/>
                      <a:pt x="70" y="21"/>
                    </a:cubicBezTo>
                    <a:cubicBezTo>
                      <a:pt x="70" y="2"/>
                      <a:pt x="70" y="2"/>
                      <a:pt x="70" y="2"/>
                    </a:cubicBezTo>
                    <a:cubicBezTo>
                      <a:pt x="70" y="1"/>
                      <a:pt x="69" y="0"/>
                      <a:pt x="68" y="0"/>
                    </a:cubicBez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1"/>
                      <a:pt x="0" y="21"/>
                      <a:pt x="0" y="21"/>
                    </a:cubicBezTo>
                  </a:path>
                </a:pathLst>
              </a:custGeom>
              <a:solidFill>
                <a:srgbClr val="26252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5" name="Rectangle 205"/>
              <p:cNvSpPr>
                <a:spLocks noChangeArrowheads="1"/>
              </p:cNvSpPr>
              <p:nvPr/>
            </p:nvSpPr>
            <p:spPr bwMode="auto">
              <a:xfrm>
                <a:off x="1891" y="1249"/>
                <a:ext cx="79" cy="7"/>
              </a:xfrm>
              <a:prstGeom prst="rect">
                <a:avLst/>
              </a:prstGeom>
              <a:solidFill>
                <a:srgbClr val="5958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6" name="Rectangle 206"/>
              <p:cNvSpPr>
                <a:spLocks noChangeArrowheads="1"/>
              </p:cNvSpPr>
              <p:nvPr/>
            </p:nvSpPr>
            <p:spPr bwMode="auto">
              <a:xfrm>
                <a:off x="1891" y="1249"/>
                <a:ext cx="79" cy="7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7" name="Rectangle 207"/>
              <p:cNvSpPr>
                <a:spLocks noChangeArrowheads="1"/>
              </p:cNvSpPr>
              <p:nvPr/>
            </p:nvSpPr>
            <p:spPr bwMode="auto">
              <a:xfrm>
                <a:off x="1908" y="1263"/>
                <a:ext cx="43" cy="8"/>
              </a:xfrm>
              <a:prstGeom prst="rect">
                <a:avLst/>
              </a:prstGeom>
              <a:solidFill>
                <a:srgbClr val="59585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8" name="Rectangle 208"/>
              <p:cNvSpPr>
                <a:spLocks noChangeArrowheads="1"/>
              </p:cNvSpPr>
              <p:nvPr/>
            </p:nvSpPr>
            <p:spPr bwMode="auto">
              <a:xfrm>
                <a:off x="1908" y="1263"/>
                <a:ext cx="43" cy="8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89" name="Freeform 209"/>
              <p:cNvSpPr>
                <a:spLocks/>
              </p:cNvSpPr>
              <p:nvPr/>
            </p:nvSpPr>
            <p:spPr bwMode="auto">
              <a:xfrm>
                <a:off x="1972" y="1147"/>
                <a:ext cx="31" cy="71"/>
              </a:xfrm>
              <a:custGeom>
                <a:avLst/>
                <a:gdLst>
                  <a:gd name="T0" fmla="*/ 16 w 31"/>
                  <a:gd name="T1" fmla="*/ 53 h 71"/>
                  <a:gd name="T2" fmla="*/ 31 w 31"/>
                  <a:gd name="T3" fmla="*/ 71 h 71"/>
                  <a:gd name="T4" fmla="*/ 31 w 31"/>
                  <a:gd name="T5" fmla="*/ 53 h 71"/>
                  <a:gd name="T6" fmla="*/ 31 w 31"/>
                  <a:gd name="T7" fmla="*/ 43 h 71"/>
                  <a:gd name="T8" fmla="*/ 31 w 31"/>
                  <a:gd name="T9" fmla="*/ 0 h 71"/>
                  <a:gd name="T10" fmla="*/ 0 w 31"/>
                  <a:gd name="T11" fmla="*/ 0 h 71"/>
                  <a:gd name="T12" fmla="*/ 0 w 31"/>
                  <a:gd name="T13" fmla="*/ 43 h 71"/>
                  <a:gd name="T14" fmla="*/ 0 w 31"/>
                  <a:gd name="T15" fmla="*/ 53 h 71"/>
                  <a:gd name="T16" fmla="*/ 0 w 31"/>
                  <a:gd name="T17" fmla="*/ 71 h 71"/>
                  <a:gd name="T18" fmla="*/ 16 w 31"/>
                  <a:gd name="T19" fmla="*/ 5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71">
                    <a:moveTo>
                      <a:pt x="16" y="53"/>
                    </a:moveTo>
                    <a:lnTo>
                      <a:pt x="31" y="71"/>
                    </a:lnTo>
                    <a:lnTo>
                      <a:pt x="31" y="53"/>
                    </a:lnTo>
                    <a:lnTo>
                      <a:pt x="31" y="43"/>
                    </a:lnTo>
                    <a:lnTo>
                      <a:pt x="31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16" y="53"/>
                    </a:lnTo>
                    <a:close/>
                  </a:path>
                </a:pathLst>
              </a:custGeom>
              <a:solidFill>
                <a:srgbClr val="FDE059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0" name="Freeform 210"/>
              <p:cNvSpPr>
                <a:spLocks/>
              </p:cNvSpPr>
              <p:nvPr/>
            </p:nvSpPr>
            <p:spPr bwMode="auto">
              <a:xfrm>
                <a:off x="1972" y="1147"/>
                <a:ext cx="31" cy="71"/>
              </a:xfrm>
              <a:custGeom>
                <a:avLst/>
                <a:gdLst>
                  <a:gd name="T0" fmla="*/ 16 w 31"/>
                  <a:gd name="T1" fmla="*/ 53 h 71"/>
                  <a:gd name="T2" fmla="*/ 31 w 31"/>
                  <a:gd name="T3" fmla="*/ 71 h 71"/>
                  <a:gd name="T4" fmla="*/ 31 w 31"/>
                  <a:gd name="T5" fmla="*/ 53 h 71"/>
                  <a:gd name="T6" fmla="*/ 31 w 31"/>
                  <a:gd name="T7" fmla="*/ 43 h 71"/>
                  <a:gd name="T8" fmla="*/ 31 w 31"/>
                  <a:gd name="T9" fmla="*/ 0 h 71"/>
                  <a:gd name="T10" fmla="*/ 0 w 31"/>
                  <a:gd name="T11" fmla="*/ 0 h 71"/>
                  <a:gd name="T12" fmla="*/ 0 w 31"/>
                  <a:gd name="T13" fmla="*/ 43 h 71"/>
                  <a:gd name="T14" fmla="*/ 0 w 31"/>
                  <a:gd name="T15" fmla="*/ 53 h 71"/>
                  <a:gd name="T16" fmla="*/ 0 w 31"/>
                  <a:gd name="T17" fmla="*/ 71 h 71"/>
                  <a:gd name="T18" fmla="*/ 16 w 31"/>
                  <a:gd name="T19" fmla="*/ 5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</a:cxnLst>
                <a:rect l="0" t="0" r="r" b="b"/>
                <a:pathLst>
                  <a:path w="31" h="71">
                    <a:moveTo>
                      <a:pt x="16" y="53"/>
                    </a:moveTo>
                    <a:lnTo>
                      <a:pt x="31" y="71"/>
                    </a:lnTo>
                    <a:lnTo>
                      <a:pt x="31" y="53"/>
                    </a:lnTo>
                    <a:lnTo>
                      <a:pt x="31" y="43"/>
                    </a:lnTo>
                    <a:lnTo>
                      <a:pt x="31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16" y="5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1" name="Freeform 211"/>
              <p:cNvSpPr>
                <a:spLocks/>
              </p:cNvSpPr>
              <p:nvPr/>
            </p:nvSpPr>
            <p:spPr bwMode="auto">
              <a:xfrm>
                <a:off x="1972" y="1147"/>
                <a:ext cx="5" cy="71"/>
              </a:xfrm>
              <a:custGeom>
                <a:avLst/>
                <a:gdLst>
                  <a:gd name="T0" fmla="*/ 5 w 5"/>
                  <a:gd name="T1" fmla="*/ 43 h 71"/>
                  <a:gd name="T2" fmla="*/ 5 w 5"/>
                  <a:gd name="T3" fmla="*/ 0 h 71"/>
                  <a:gd name="T4" fmla="*/ 0 w 5"/>
                  <a:gd name="T5" fmla="*/ 0 h 71"/>
                  <a:gd name="T6" fmla="*/ 0 w 5"/>
                  <a:gd name="T7" fmla="*/ 43 h 71"/>
                  <a:gd name="T8" fmla="*/ 0 w 5"/>
                  <a:gd name="T9" fmla="*/ 53 h 71"/>
                  <a:gd name="T10" fmla="*/ 0 w 5"/>
                  <a:gd name="T11" fmla="*/ 71 h 71"/>
                  <a:gd name="T12" fmla="*/ 5 w 5"/>
                  <a:gd name="T13" fmla="*/ 67 h 71"/>
                  <a:gd name="T14" fmla="*/ 5 w 5"/>
                  <a:gd name="T15" fmla="*/ 53 h 71"/>
                  <a:gd name="T16" fmla="*/ 5 w 5"/>
                  <a:gd name="T17" fmla="*/ 4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1">
                    <a:moveTo>
                      <a:pt x="5" y="43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5" y="67"/>
                    </a:lnTo>
                    <a:lnTo>
                      <a:pt x="5" y="53"/>
                    </a:lnTo>
                    <a:lnTo>
                      <a:pt x="5" y="43"/>
                    </a:lnTo>
                    <a:close/>
                  </a:path>
                </a:pathLst>
              </a:custGeom>
              <a:solidFill>
                <a:srgbClr val="FAD257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2" name="Freeform 212"/>
              <p:cNvSpPr>
                <a:spLocks/>
              </p:cNvSpPr>
              <p:nvPr/>
            </p:nvSpPr>
            <p:spPr bwMode="auto">
              <a:xfrm>
                <a:off x="1972" y="1147"/>
                <a:ext cx="5" cy="71"/>
              </a:xfrm>
              <a:custGeom>
                <a:avLst/>
                <a:gdLst>
                  <a:gd name="T0" fmla="*/ 5 w 5"/>
                  <a:gd name="T1" fmla="*/ 43 h 71"/>
                  <a:gd name="T2" fmla="*/ 5 w 5"/>
                  <a:gd name="T3" fmla="*/ 0 h 71"/>
                  <a:gd name="T4" fmla="*/ 0 w 5"/>
                  <a:gd name="T5" fmla="*/ 0 h 71"/>
                  <a:gd name="T6" fmla="*/ 0 w 5"/>
                  <a:gd name="T7" fmla="*/ 43 h 71"/>
                  <a:gd name="T8" fmla="*/ 0 w 5"/>
                  <a:gd name="T9" fmla="*/ 53 h 71"/>
                  <a:gd name="T10" fmla="*/ 0 w 5"/>
                  <a:gd name="T11" fmla="*/ 71 h 71"/>
                  <a:gd name="T12" fmla="*/ 5 w 5"/>
                  <a:gd name="T13" fmla="*/ 67 h 71"/>
                  <a:gd name="T14" fmla="*/ 5 w 5"/>
                  <a:gd name="T15" fmla="*/ 53 h 71"/>
                  <a:gd name="T16" fmla="*/ 5 w 5"/>
                  <a:gd name="T17" fmla="*/ 43 h 7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</a:cxnLst>
                <a:rect l="0" t="0" r="r" b="b"/>
                <a:pathLst>
                  <a:path w="5" h="71">
                    <a:moveTo>
                      <a:pt x="5" y="43"/>
                    </a:moveTo>
                    <a:lnTo>
                      <a:pt x="5" y="0"/>
                    </a:lnTo>
                    <a:lnTo>
                      <a:pt x="0" y="0"/>
                    </a:lnTo>
                    <a:lnTo>
                      <a:pt x="0" y="43"/>
                    </a:lnTo>
                    <a:lnTo>
                      <a:pt x="0" y="53"/>
                    </a:lnTo>
                    <a:lnTo>
                      <a:pt x="0" y="71"/>
                    </a:lnTo>
                    <a:lnTo>
                      <a:pt x="5" y="67"/>
                    </a:lnTo>
                    <a:lnTo>
                      <a:pt x="5" y="53"/>
                    </a:lnTo>
                    <a:lnTo>
                      <a:pt x="5" y="43"/>
                    </a:lnTo>
                  </a:path>
                </a:pathLst>
              </a:cu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3" name="Freeform 213"/>
              <p:cNvSpPr>
                <a:spLocks noEditPoints="1"/>
              </p:cNvSpPr>
              <p:nvPr/>
            </p:nvSpPr>
            <p:spPr bwMode="auto">
              <a:xfrm>
                <a:off x="1816" y="1147"/>
                <a:ext cx="217" cy="12"/>
              </a:xfrm>
              <a:custGeom>
                <a:avLst/>
                <a:gdLst>
                  <a:gd name="T0" fmla="*/ 92 w 92"/>
                  <a:gd name="T1" fmla="*/ 0 h 5"/>
                  <a:gd name="T2" fmla="*/ 92 w 92"/>
                  <a:gd name="T3" fmla="*/ 0 h 5"/>
                  <a:gd name="T4" fmla="*/ 92 w 92"/>
                  <a:gd name="T5" fmla="*/ 0 h 5"/>
                  <a:gd name="T6" fmla="*/ 92 w 92"/>
                  <a:gd name="T7" fmla="*/ 0 h 5"/>
                  <a:gd name="T8" fmla="*/ 92 w 92"/>
                  <a:gd name="T9" fmla="*/ 0 h 5"/>
                  <a:gd name="T10" fmla="*/ 92 w 92"/>
                  <a:gd name="T11" fmla="*/ 0 h 5"/>
                  <a:gd name="T12" fmla="*/ 92 w 92"/>
                  <a:gd name="T13" fmla="*/ 0 h 5"/>
                  <a:gd name="T14" fmla="*/ 92 w 92"/>
                  <a:gd name="T15" fmla="*/ 0 h 5"/>
                  <a:gd name="T16" fmla="*/ 92 w 92"/>
                  <a:gd name="T17" fmla="*/ 0 h 5"/>
                  <a:gd name="T18" fmla="*/ 92 w 92"/>
                  <a:gd name="T19" fmla="*/ 0 h 5"/>
                  <a:gd name="T20" fmla="*/ 92 w 92"/>
                  <a:gd name="T21" fmla="*/ 0 h 5"/>
                  <a:gd name="T22" fmla="*/ 92 w 92"/>
                  <a:gd name="T23" fmla="*/ 0 h 5"/>
                  <a:gd name="T24" fmla="*/ 92 w 92"/>
                  <a:gd name="T25" fmla="*/ 0 h 5"/>
                  <a:gd name="T26" fmla="*/ 92 w 92"/>
                  <a:gd name="T27" fmla="*/ 0 h 5"/>
                  <a:gd name="T28" fmla="*/ 92 w 92"/>
                  <a:gd name="T29" fmla="*/ 0 h 5"/>
                  <a:gd name="T30" fmla="*/ 92 w 92"/>
                  <a:gd name="T31" fmla="*/ 0 h 5"/>
                  <a:gd name="T32" fmla="*/ 92 w 92"/>
                  <a:gd name="T33" fmla="*/ 0 h 5"/>
                  <a:gd name="T34" fmla="*/ 92 w 92"/>
                  <a:gd name="T35" fmla="*/ 0 h 5"/>
                  <a:gd name="T36" fmla="*/ 92 w 92"/>
                  <a:gd name="T37" fmla="*/ 0 h 5"/>
                  <a:gd name="T38" fmla="*/ 5 w 92"/>
                  <a:gd name="T39" fmla="*/ 0 h 5"/>
                  <a:gd name="T40" fmla="*/ 0 w 92"/>
                  <a:gd name="T41" fmla="*/ 5 h 5"/>
                  <a:gd name="T42" fmla="*/ 0 w 92"/>
                  <a:gd name="T43" fmla="*/ 5 h 5"/>
                  <a:gd name="T44" fmla="*/ 5 w 92"/>
                  <a:gd name="T45" fmla="*/ 0 h 5"/>
                  <a:gd name="T46" fmla="*/ 66 w 92"/>
                  <a:gd name="T47" fmla="*/ 0 h 5"/>
                  <a:gd name="T48" fmla="*/ 68 w 92"/>
                  <a:gd name="T49" fmla="*/ 0 h 5"/>
                  <a:gd name="T50" fmla="*/ 79 w 92"/>
                  <a:gd name="T51" fmla="*/ 0 h 5"/>
                  <a:gd name="T52" fmla="*/ 92 w 92"/>
                  <a:gd name="T53" fmla="*/ 0 h 5"/>
                  <a:gd name="T54" fmla="*/ 92 w 92"/>
                  <a:gd name="T55" fmla="*/ 0 h 5"/>
                  <a:gd name="T56" fmla="*/ 92 w 92"/>
                  <a:gd name="T57" fmla="*/ 0 h 5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</a:cxnLst>
                <a:rect l="0" t="0" r="r" b="b"/>
                <a:pathLst>
                  <a:path w="92" h="5"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moveTo>
                      <a:pt x="92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5"/>
                      <a:pt x="0" y="5"/>
                      <a:pt x="0" y="5"/>
                    </a:cubicBezTo>
                    <a:cubicBezTo>
                      <a:pt x="0" y="2"/>
                      <a:pt x="2" y="0"/>
                      <a:pt x="5" y="0"/>
                    </a:cubicBezTo>
                    <a:cubicBezTo>
                      <a:pt x="66" y="0"/>
                      <a:pt x="66" y="0"/>
                      <a:pt x="66" y="0"/>
                    </a:cubicBezTo>
                    <a:cubicBezTo>
                      <a:pt x="68" y="0"/>
                      <a:pt x="68" y="0"/>
                      <a:pt x="68" y="0"/>
                    </a:cubicBezTo>
                    <a:cubicBezTo>
                      <a:pt x="79" y="0"/>
                      <a:pt x="79" y="0"/>
                      <a:pt x="79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</a:path>
                </a:pathLst>
              </a:cu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4" name="Freeform 214"/>
              <p:cNvSpPr>
                <a:spLocks noEditPoints="1"/>
              </p:cNvSpPr>
              <p:nvPr/>
            </p:nvSpPr>
            <p:spPr bwMode="auto">
              <a:xfrm>
                <a:off x="1816" y="1147"/>
                <a:ext cx="225" cy="185"/>
              </a:xfrm>
              <a:custGeom>
                <a:avLst/>
                <a:gdLst>
                  <a:gd name="T0" fmla="*/ 66 w 95"/>
                  <a:gd name="T1" fmla="*/ 0 h 78"/>
                  <a:gd name="T2" fmla="*/ 5 w 95"/>
                  <a:gd name="T3" fmla="*/ 0 h 78"/>
                  <a:gd name="T4" fmla="*/ 0 w 95"/>
                  <a:gd name="T5" fmla="*/ 5 h 78"/>
                  <a:gd name="T6" fmla="*/ 0 w 95"/>
                  <a:gd name="T7" fmla="*/ 78 h 78"/>
                  <a:gd name="T8" fmla="*/ 28 w 95"/>
                  <a:gd name="T9" fmla="*/ 35 h 78"/>
                  <a:gd name="T10" fmla="*/ 16 w 95"/>
                  <a:gd name="T11" fmla="*/ 35 h 78"/>
                  <a:gd name="T12" fmla="*/ 13 w 95"/>
                  <a:gd name="T13" fmla="*/ 32 h 78"/>
                  <a:gd name="T14" fmla="*/ 13 w 95"/>
                  <a:gd name="T15" fmla="*/ 13 h 78"/>
                  <a:gd name="T16" fmla="*/ 16 w 95"/>
                  <a:gd name="T17" fmla="*/ 11 h 78"/>
                  <a:gd name="T18" fmla="*/ 61 w 95"/>
                  <a:gd name="T19" fmla="*/ 11 h 78"/>
                  <a:gd name="T20" fmla="*/ 66 w 95"/>
                  <a:gd name="T21" fmla="*/ 9 h 78"/>
                  <a:gd name="T22" fmla="*/ 66 w 95"/>
                  <a:gd name="T23" fmla="*/ 0 h 78"/>
                  <a:gd name="T24" fmla="*/ 92 w 95"/>
                  <a:gd name="T25" fmla="*/ 0 h 78"/>
                  <a:gd name="T26" fmla="*/ 79 w 95"/>
                  <a:gd name="T27" fmla="*/ 0 h 78"/>
                  <a:gd name="T28" fmla="*/ 79 w 95"/>
                  <a:gd name="T29" fmla="*/ 4 h 78"/>
                  <a:gd name="T30" fmla="*/ 95 w 95"/>
                  <a:gd name="T31" fmla="*/ 2 h 78"/>
                  <a:gd name="T32" fmla="*/ 92 w 95"/>
                  <a:gd name="T33" fmla="*/ 0 h 78"/>
                  <a:gd name="T34" fmla="*/ 92 w 95"/>
                  <a:gd name="T35" fmla="*/ 0 h 78"/>
                  <a:gd name="T36" fmla="*/ 92 w 95"/>
                  <a:gd name="T37" fmla="*/ 0 h 78"/>
                  <a:gd name="T38" fmla="*/ 92 w 95"/>
                  <a:gd name="T39" fmla="*/ 0 h 78"/>
                  <a:gd name="T40" fmla="*/ 92 w 95"/>
                  <a:gd name="T41" fmla="*/ 0 h 78"/>
                  <a:gd name="T42" fmla="*/ 92 w 95"/>
                  <a:gd name="T43" fmla="*/ 0 h 78"/>
                  <a:gd name="T44" fmla="*/ 92 w 95"/>
                  <a:gd name="T45" fmla="*/ 0 h 78"/>
                  <a:gd name="T46" fmla="*/ 92 w 95"/>
                  <a:gd name="T47" fmla="*/ 0 h 78"/>
                  <a:gd name="T48" fmla="*/ 92 w 95"/>
                  <a:gd name="T49" fmla="*/ 0 h 78"/>
                  <a:gd name="T50" fmla="*/ 92 w 95"/>
                  <a:gd name="T51" fmla="*/ 0 h 78"/>
                  <a:gd name="T52" fmla="*/ 92 w 95"/>
                  <a:gd name="T53" fmla="*/ 0 h 78"/>
                  <a:gd name="T54" fmla="*/ 92 w 95"/>
                  <a:gd name="T55" fmla="*/ 0 h 78"/>
                  <a:gd name="T56" fmla="*/ 92 w 95"/>
                  <a:gd name="T57" fmla="*/ 0 h 78"/>
                  <a:gd name="T58" fmla="*/ 92 w 95"/>
                  <a:gd name="T59" fmla="*/ 0 h 7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  <a:cxn ang="0">
                    <a:pos x="T14" y="T15"/>
                  </a:cxn>
                  <a:cxn ang="0">
                    <a:pos x="T16" y="T17"/>
                  </a:cxn>
                  <a:cxn ang="0">
                    <a:pos x="T18" y="T19"/>
                  </a:cxn>
                  <a:cxn ang="0">
                    <a:pos x="T20" y="T21"/>
                  </a:cxn>
                  <a:cxn ang="0">
                    <a:pos x="T22" y="T23"/>
                  </a:cxn>
                  <a:cxn ang="0">
                    <a:pos x="T24" y="T25"/>
                  </a:cxn>
                  <a:cxn ang="0">
                    <a:pos x="T26" y="T27"/>
                  </a:cxn>
                  <a:cxn ang="0">
                    <a:pos x="T28" y="T29"/>
                  </a:cxn>
                  <a:cxn ang="0">
                    <a:pos x="T30" y="T31"/>
                  </a:cxn>
                  <a:cxn ang="0">
                    <a:pos x="T32" y="T33"/>
                  </a:cxn>
                  <a:cxn ang="0">
                    <a:pos x="T34" y="T35"/>
                  </a:cxn>
                  <a:cxn ang="0">
                    <a:pos x="T36" y="T37"/>
                  </a:cxn>
                  <a:cxn ang="0">
                    <a:pos x="T38" y="T39"/>
                  </a:cxn>
                  <a:cxn ang="0">
                    <a:pos x="T40" y="T41"/>
                  </a:cxn>
                  <a:cxn ang="0">
                    <a:pos x="T42" y="T43"/>
                  </a:cxn>
                  <a:cxn ang="0">
                    <a:pos x="T44" y="T45"/>
                  </a:cxn>
                  <a:cxn ang="0">
                    <a:pos x="T46" y="T47"/>
                  </a:cxn>
                  <a:cxn ang="0">
                    <a:pos x="T48" y="T49"/>
                  </a:cxn>
                  <a:cxn ang="0">
                    <a:pos x="T50" y="T51"/>
                  </a:cxn>
                  <a:cxn ang="0">
                    <a:pos x="T52" y="T53"/>
                  </a:cxn>
                  <a:cxn ang="0">
                    <a:pos x="T54" y="T55"/>
                  </a:cxn>
                  <a:cxn ang="0">
                    <a:pos x="T56" y="T57"/>
                  </a:cxn>
                  <a:cxn ang="0">
                    <a:pos x="T58" y="T59"/>
                  </a:cxn>
                </a:cxnLst>
                <a:rect l="0" t="0" r="r" b="b"/>
                <a:pathLst>
                  <a:path w="95" h="78">
                    <a:moveTo>
                      <a:pt x="66" y="0"/>
                    </a:moveTo>
                    <a:cubicBezTo>
                      <a:pt x="5" y="0"/>
                      <a:pt x="5" y="0"/>
                      <a:pt x="5" y="0"/>
                    </a:cubicBezTo>
                    <a:cubicBezTo>
                      <a:pt x="2" y="0"/>
                      <a:pt x="0" y="2"/>
                      <a:pt x="0" y="5"/>
                    </a:cubicBezTo>
                    <a:cubicBezTo>
                      <a:pt x="0" y="78"/>
                      <a:pt x="0" y="78"/>
                      <a:pt x="0" y="78"/>
                    </a:cubicBezTo>
                    <a:cubicBezTo>
                      <a:pt x="7" y="61"/>
                      <a:pt x="16" y="47"/>
                      <a:pt x="28" y="35"/>
                    </a:cubicBezTo>
                    <a:cubicBezTo>
                      <a:pt x="16" y="35"/>
                      <a:pt x="16" y="35"/>
                      <a:pt x="16" y="35"/>
                    </a:cubicBezTo>
                    <a:cubicBezTo>
                      <a:pt x="14" y="35"/>
                      <a:pt x="13" y="34"/>
                      <a:pt x="13" y="32"/>
                    </a:cubicBezTo>
                    <a:cubicBezTo>
                      <a:pt x="13" y="13"/>
                      <a:pt x="13" y="13"/>
                      <a:pt x="13" y="13"/>
                    </a:cubicBezTo>
                    <a:cubicBezTo>
                      <a:pt x="13" y="12"/>
                      <a:pt x="14" y="11"/>
                      <a:pt x="16" y="11"/>
                    </a:cubicBezTo>
                    <a:cubicBezTo>
                      <a:pt x="61" y="11"/>
                      <a:pt x="61" y="11"/>
                      <a:pt x="61" y="11"/>
                    </a:cubicBezTo>
                    <a:cubicBezTo>
                      <a:pt x="63" y="10"/>
                      <a:pt x="65" y="9"/>
                      <a:pt x="66" y="9"/>
                    </a:cubicBezTo>
                    <a:cubicBezTo>
                      <a:pt x="66" y="0"/>
                      <a:pt x="66" y="0"/>
                      <a:pt x="66" y="0"/>
                    </a:cubicBezTo>
                    <a:moveTo>
                      <a:pt x="92" y="0"/>
                    </a:moveTo>
                    <a:cubicBezTo>
                      <a:pt x="79" y="0"/>
                      <a:pt x="79" y="0"/>
                      <a:pt x="79" y="0"/>
                    </a:cubicBezTo>
                    <a:cubicBezTo>
                      <a:pt x="79" y="4"/>
                      <a:pt x="79" y="4"/>
                      <a:pt x="79" y="4"/>
                    </a:cubicBezTo>
                    <a:cubicBezTo>
                      <a:pt x="84" y="3"/>
                      <a:pt x="90" y="2"/>
                      <a:pt x="95" y="2"/>
                    </a:cubicBezTo>
                    <a:cubicBezTo>
                      <a:pt x="94" y="1"/>
                      <a:pt x="93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  <a:cubicBezTo>
                      <a:pt x="92" y="0"/>
                      <a:pt x="92" y="0"/>
                      <a:pt x="92" y="0"/>
                    </a:cubicBezTo>
                  </a:path>
                </a:pathLst>
              </a:custGeom>
              <a:solidFill>
                <a:srgbClr val="33323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5" name="Freeform 215"/>
              <p:cNvSpPr>
                <a:spLocks/>
              </p:cNvSpPr>
              <p:nvPr/>
            </p:nvSpPr>
            <p:spPr bwMode="auto">
              <a:xfrm>
                <a:off x="1846" y="1173"/>
                <a:ext cx="114" cy="57"/>
              </a:xfrm>
              <a:custGeom>
                <a:avLst/>
                <a:gdLst>
                  <a:gd name="T0" fmla="*/ 48 w 48"/>
                  <a:gd name="T1" fmla="*/ 0 h 24"/>
                  <a:gd name="T2" fmla="*/ 3 w 48"/>
                  <a:gd name="T3" fmla="*/ 0 h 24"/>
                  <a:gd name="T4" fmla="*/ 0 w 48"/>
                  <a:gd name="T5" fmla="*/ 2 h 24"/>
                  <a:gd name="T6" fmla="*/ 0 w 48"/>
                  <a:gd name="T7" fmla="*/ 21 h 24"/>
                  <a:gd name="T8" fmla="*/ 3 w 48"/>
                  <a:gd name="T9" fmla="*/ 24 h 24"/>
                  <a:gd name="T10" fmla="*/ 15 w 48"/>
                  <a:gd name="T11" fmla="*/ 24 h 24"/>
                  <a:gd name="T12" fmla="*/ 48 w 48"/>
                  <a:gd name="T13" fmla="*/ 0 h 24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48" h="24">
                    <a:moveTo>
                      <a:pt x="48" y="0"/>
                    </a:moveTo>
                    <a:cubicBezTo>
                      <a:pt x="3" y="0"/>
                      <a:pt x="3" y="0"/>
                      <a:pt x="3" y="0"/>
                    </a:cubicBezTo>
                    <a:cubicBezTo>
                      <a:pt x="1" y="0"/>
                      <a:pt x="0" y="1"/>
                      <a:pt x="0" y="2"/>
                    </a:cubicBezTo>
                    <a:cubicBezTo>
                      <a:pt x="0" y="21"/>
                      <a:pt x="0" y="21"/>
                      <a:pt x="0" y="21"/>
                    </a:cubicBezTo>
                    <a:cubicBezTo>
                      <a:pt x="0" y="23"/>
                      <a:pt x="1" y="24"/>
                      <a:pt x="3" y="24"/>
                    </a:cubicBezTo>
                    <a:cubicBezTo>
                      <a:pt x="15" y="24"/>
                      <a:pt x="15" y="24"/>
                      <a:pt x="15" y="24"/>
                    </a:cubicBezTo>
                    <a:cubicBezTo>
                      <a:pt x="24" y="13"/>
                      <a:pt x="36" y="5"/>
                      <a:pt x="48" y="0"/>
                    </a:cubicBezTo>
                  </a:path>
                </a:pathLst>
              </a:custGeom>
              <a:solidFill>
                <a:srgbClr val="2A292D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6" name="Freeform 216"/>
              <p:cNvSpPr>
                <a:spLocks/>
              </p:cNvSpPr>
              <p:nvPr/>
            </p:nvSpPr>
            <p:spPr bwMode="auto">
              <a:xfrm>
                <a:off x="1977" y="1147"/>
                <a:ext cx="26" cy="19"/>
              </a:xfrm>
              <a:custGeom>
                <a:avLst/>
                <a:gdLst>
                  <a:gd name="T0" fmla="*/ 11 w 11"/>
                  <a:gd name="T1" fmla="*/ 0 h 8"/>
                  <a:gd name="T2" fmla="*/ 0 w 11"/>
                  <a:gd name="T3" fmla="*/ 0 h 8"/>
                  <a:gd name="T4" fmla="*/ 0 w 11"/>
                  <a:gd name="T5" fmla="*/ 8 h 8"/>
                  <a:gd name="T6" fmla="*/ 11 w 11"/>
                  <a:gd name="T7" fmla="*/ 4 h 8"/>
                  <a:gd name="T8" fmla="*/ 11 w 11"/>
                  <a:gd name="T9" fmla="*/ 0 h 8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11" h="8">
                    <a:moveTo>
                      <a:pt x="11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8"/>
                      <a:pt x="0" y="8"/>
                      <a:pt x="0" y="8"/>
                    </a:cubicBezTo>
                    <a:cubicBezTo>
                      <a:pt x="3" y="7"/>
                      <a:pt x="7" y="5"/>
                      <a:pt x="11" y="4"/>
                    </a:cubicBezTo>
                    <a:cubicBezTo>
                      <a:pt x="11" y="0"/>
                      <a:pt x="11" y="0"/>
                      <a:pt x="11" y="0"/>
                    </a:cubicBezTo>
                  </a:path>
                </a:pathLst>
              </a:custGeom>
              <a:solidFill>
                <a:srgbClr val="FDE15C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7" name="Freeform 217"/>
              <p:cNvSpPr>
                <a:spLocks/>
              </p:cNvSpPr>
              <p:nvPr/>
            </p:nvSpPr>
            <p:spPr bwMode="auto">
              <a:xfrm>
                <a:off x="1972" y="1147"/>
                <a:ext cx="5" cy="22"/>
              </a:xfrm>
              <a:custGeom>
                <a:avLst/>
                <a:gdLst>
                  <a:gd name="T0" fmla="*/ 2 w 2"/>
                  <a:gd name="T1" fmla="*/ 0 h 9"/>
                  <a:gd name="T2" fmla="*/ 0 w 2"/>
                  <a:gd name="T3" fmla="*/ 0 h 9"/>
                  <a:gd name="T4" fmla="*/ 0 w 2"/>
                  <a:gd name="T5" fmla="*/ 9 h 9"/>
                  <a:gd name="T6" fmla="*/ 2 w 2"/>
                  <a:gd name="T7" fmla="*/ 8 h 9"/>
                  <a:gd name="T8" fmla="*/ 2 w 2"/>
                  <a:gd name="T9" fmla="*/ 0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" h="9">
                    <a:moveTo>
                      <a:pt x="2" y="0"/>
                    </a:moveTo>
                    <a:cubicBezTo>
                      <a:pt x="0" y="0"/>
                      <a:pt x="0" y="0"/>
                      <a:pt x="0" y="0"/>
                    </a:cubicBezTo>
                    <a:cubicBezTo>
                      <a:pt x="0" y="9"/>
                      <a:pt x="0" y="9"/>
                      <a:pt x="0" y="9"/>
                    </a:cubicBezTo>
                    <a:cubicBezTo>
                      <a:pt x="1" y="8"/>
                      <a:pt x="1" y="8"/>
                      <a:pt x="2" y="8"/>
                    </a:cubicBezTo>
                    <a:cubicBezTo>
                      <a:pt x="2" y="0"/>
                      <a:pt x="2" y="0"/>
                      <a:pt x="2" y="0"/>
                    </a:cubicBezTo>
                  </a:path>
                </a:pathLst>
              </a:custGeom>
              <a:solidFill>
                <a:srgbClr val="FAD35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8" name="Rectangle 218"/>
              <p:cNvSpPr>
                <a:spLocks noChangeArrowheads="1"/>
              </p:cNvSpPr>
              <p:nvPr/>
            </p:nvSpPr>
            <p:spPr bwMode="auto">
              <a:xfrm>
                <a:off x="3243" y="2431"/>
                <a:ext cx="787" cy="105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299" name="Rectangle 219"/>
              <p:cNvSpPr>
                <a:spLocks noChangeArrowheads="1"/>
              </p:cNvSpPr>
              <p:nvPr/>
            </p:nvSpPr>
            <p:spPr bwMode="auto">
              <a:xfrm>
                <a:off x="3262" y="2448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0" name="Rectangle 220"/>
              <p:cNvSpPr>
                <a:spLocks noChangeArrowheads="1"/>
              </p:cNvSpPr>
              <p:nvPr/>
            </p:nvSpPr>
            <p:spPr bwMode="auto">
              <a:xfrm>
                <a:off x="3679" y="2448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1" name="Rectangle 221"/>
              <p:cNvSpPr>
                <a:spLocks noChangeArrowheads="1"/>
              </p:cNvSpPr>
              <p:nvPr/>
            </p:nvSpPr>
            <p:spPr bwMode="auto">
              <a:xfrm>
                <a:off x="3359" y="2512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2" name="Rectangle 222"/>
              <p:cNvSpPr>
                <a:spLocks noChangeArrowheads="1"/>
              </p:cNvSpPr>
              <p:nvPr/>
            </p:nvSpPr>
            <p:spPr bwMode="auto">
              <a:xfrm>
                <a:off x="3260" y="2512"/>
                <a:ext cx="7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3" name="Rectangle 223"/>
              <p:cNvSpPr>
                <a:spLocks noChangeArrowheads="1"/>
              </p:cNvSpPr>
              <p:nvPr/>
            </p:nvSpPr>
            <p:spPr bwMode="auto">
              <a:xfrm>
                <a:off x="3260" y="2481"/>
                <a:ext cx="19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4" name="Rectangle 224"/>
              <p:cNvSpPr>
                <a:spLocks noChangeArrowheads="1"/>
              </p:cNvSpPr>
              <p:nvPr/>
            </p:nvSpPr>
            <p:spPr bwMode="auto">
              <a:xfrm>
                <a:off x="3707" y="2512"/>
                <a:ext cx="30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5" name="Rectangle 225"/>
              <p:cNvSpPr>
                <a:spLocks noChangeArrowheads="1"/>
              </p:cNvSpPr>
              <p:nvPr/>
            </p:nvSpPr>
            <p:spPr bwMode="auto">
              <a:xfrm>
                <a:off x="3473" y="2481"/>
                <a:ext cx="538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6" name="Freeform 226"/>
              <p:cNvSpPr>
                <a:spLocks/>
              </p:cNvSpPr>
              <p:nvPr/>
            </p:nvSpPr>
            <p:spPr bwMode="auto">
              <a:xfrm>
                <a:off x="3229" y="2408"/>
                <a:ext cx="817" cy="23"/>
              </a:xfrm>
              <a:custGeom>
                <a:avLst/>
                <a:gdLst>
                  <a:gd name="T0" fmla="*/ 345 w 345"/>
                  <a:gd name="T1" fmla="*/ 8 h 10"/>
                  <a:gd name="T2" fmla="*/ 338 w 345"/>
                  <a:gd name="T3" fmla="*/ 0 h 10"/>
                  <a:gd name="T4" fmla="*/ 6 w 345"/>
                  <a:gd name="T5" fmla="*/ 0 h 10"/>
                  <a:gd name="T6" fmla="*/ 0 w 345"/>
                  <a:gd name="T7" fmla="*/ 8 h 10"/>
                  <a:gd name="T8" fmla="*/ 0 w 345"/>
                  <a:gd name="T9" fmla="*/ 10 h 10"/>
                  <a:gd name="T10" fmla="*/ 344 w 345"/>
                  <a:gd name="T11" fmla="*/ 10 h 10"/>
                  <a:gd name="T12" fmla="*/ 345 w 345"/>
                  <a:gd name="T13" fmla="*/ 8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345" y="8"/>
                    </a:moveTo>
                    <a:cubicBezTo>
                      <a:pt x="345" y="4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4"/>
                      <a:pt x="0" y="8"/>
                    </a:cubicBezTo>
                    <a:cubicBezTo>
                      <a:pt x="0" y="9"/>
                      <a:pt x="0" y="9"/>
                      <a:pt x="0" y="10"/>
                    </a:cubicBezTo>
                    <a:cubicBezTo>
                      <a:pt x="344" y="10"/>
                      <a:pt x="344" y="10"/>
                      <a:pt x="344" y="10"/>
                    </a:cubicBezTo>
                    <a:cubicBezTo>
                      <a:pt x="344" y="9"/>
                      <a:pt x="345" y="9"/>
                      <a:pt x="345" y="8"/>
                    </a:cubicBezTo>
                    <a:close/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7" name="Freeform 227"/>
              <p:cNvSpPr>
                <a:spLocks/>
              </p:cNvSpPr>
              <p:nvPr/>
            </p:nvSpPr>
            <p:spPr bwMode="auto">
              <a:xfrm>
                <a:off x="3227" y="2536"/>
                <a:ext cx="817" cy="23"/>
              </a:xfrm>
              <a:custGeom>
                <a:avLst/>
                <a:gdLst>
                  <a:gd name="T0" fmla="*/ 0 w 345"/>
                  <a:gd name="T1" fmla="*/ 3 h 10"/>
                  <a:gd name="T2" fmla="*/ 7 w 345"/>
                  <a:gd name="T3" fmla="*/ 10 h 10"/>
                  <a:gd name="T4" fmla="*/ 339 w 345"/>
                  <a:gd name="T5" fmla="*/ 10 h 10"/>
                  <a:gd name="T6" fmla="*/ 345 w 345"/>
                  <a:gd name="T7" fmla="*/ 3 h 10"/>
                  <a:gd name="T8" fmla="*/ 345 w 345"/>
                  <a:gd name="T9" fmla="*/ 0 h 10"/>
                  <a:gd name="T10" fmla="*/ 1 w 345"/>
                  <a:gd name="T11" fmla="*/ 0 h 10"/>
                  <a:gd name="T12" fmla="*/ 0 w 345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0" y="3"/>
                    </a:moveTo>
                    <a:cubicBezTo>
                      <a:pt x="0" y="7"/>
                      <a:pt x="3" y="10"/>
                      <a:pt x="7" y="10"/>
                    </a:cubicBezTo>
                    <a:cubicBezTo>
                      <a:pt x="339" y="10"/>
                      <a:pt x="339" y="10"/>
                      <a:pt x="339" y="10"/>
                    </a:cubicBezTo>
                    <a:cubicBezTo>
                      <a:pt x="342" y="10"/>
                      <a:pt x="345" y="7"/>
                      <a:pt x="345" y="3"/>
                    </a:cubicBezTo>
                    <a:cubicBezTo>
                      <a:pt x="345" y="2"/>
                      <a:pt x="345" y="1"/>
                      <a:pt x="345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3E434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8" name="Rectangle 228"/>
              <p:cNvSpPr>
                <a:spLocks noChangeArrowheads="1"/>
              </p:cNvSpPr>
              <p:nvPr/>
            </p:nvSpPr>
            <p:spPr bwMode="auto">
              <a:xfrm>
                <a:off x="3170" y="2583"/>
                <a:ext cx="786" cy="104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09" name="Rectangle 229"/>
              <p:cNvSpPr>
                <a:spLocks noChangeArrowheads="1"/>
              </p:cNvSpPr>
              <p:nvPr/>
            </p:nvSpPr>
            <p:spPr bwMode="auto">
              <a:xfrm>
                <a:off x="3189" y="2600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0" name="Rectangle 230"/>
              <p:cNvSpPr>
                <a:spLocks noChangeArrowheads="1"/>
              </p:cNvSpPr>
              <p:nvPr/>
            </p:nvSpPr>
            <p:spPr bwMode="auto">
              <a:xfrm>
                <a:off x="3606" y="2600"/>
                <a:ext cx="33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1" name="Rectangle 231"/>
              <p:cNvSpPr>
                <a:spLocks noChangeArrowheads="1"/>
              </p:cNvSpPr>
              <p:nvPr/>
            </p:nvSpPr>
            <p:spPr bwMode="auto">
              <a:xfrm>
                <a:off x="3286" y="2664"/>
                <a:ext cx="332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2" name="Rectangle 232"/>
              <p:cNvSpPr>
                <a:spLocks noChangeArrowheads="1"/>
              </p:cNvSpPr>
              <p:nvPr/>
            </p:nvSpPr>
            <p:spPr bwMode="auto">
              <a:xfrm>
                <a:off x="3189" y="2664"/>
                <a:ext cx="7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3" name="Rectangle 233"/>
              <p:cNvSpPr>
                <a:spLocks noChangeArrowheads="1"/>
              </p:cNvSpPr>
              <p:nvPr/>
            </p:nvSpPr>
            <p:spPr bwMode="auto">
              <a:xfrm>
                <a:off x="3189" y="2630"/>
                <a:ext cx="194" cy="8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4" name="Rectangle 234"/>
              <p:cNvSpPr>
                <a:spLocks noChangeArrowheads="1"/>
              </p:cNvSpPr>
              <p:nvPr/>
            </p:nvSpPr>
            <p:spPr bwMode="auto">
              <a:xfrm>
                <a:off x="3636" y="2664"/>
                <a:ext cx="304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5" name="Rectangle 235"/>
              <p:cNvSpPr>
                <a:spLocks noChangeArrowheads="1"/>
              </p:cNvSpPr>
              <p:nvPr/>
            </p:nvSpPr>
            <p:spPr bwMode="auto">
              <a:xfrm>
                <a:off x="3400" y="2630"/>
                <a:ext cx="540" cy="8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6" name="Freeform 236"/>
              <p:cNvSpPr>
                <a:spLocks/>
              </p:cNvSpPr>
              <p:nvPr/>
            </p:nvSpPr>
            <p:spPr bwMode="auto">
              <a:xfrm>
                <a:off x="3156" y="2559"/>
                <a:ext cx="817" cy="24"/>
              </a:xfrm>
              <a:custGeom>
                <a:avLst/>
                <a:gdLst>
                  <a:gd name="T0" fmla="*/ 345 w 345"/>
                  <a:gd name="T1" fmla="*/ 7 h 10"/>
                  <a:gd name="T2" fmla="*/ 338 w 345"/>
                  <a:gd name="T3" fmla="*/ 0 h 10"/>
                  <a:gd name="T4" fmla="*/ 6 w 345"/>
                  <a:gd name="T5" fmla="*/ 0 h 10"/>
                  <a:gd name="T6" fmla="*/ 0 w 345"/>
                  <a:gd name="T7" fmla="*/ 7 h 10"/>
                  <a:gd name="T8" fmla="*/ 0 w 345"/>
                  <a:gd name="T9" fmla="*/ 10 h 10"/>
                  <a:gd name="T10" fmla="*/ 344 w 345"/>
                  <a:gd name="T11" fmla="*/ 10 h 10"/>
                  <a:gd name="T12" fmla="*/ 345 w 345"/>
                  <a:gd name="T13" fmla="*/ 7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10">
                    <a:moveTo>
                      <a:pt x="345" y="7"/>
                    </a:moveTo>
                    <a:cubicBezTo>
                      <a:pt x="345" y="3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"/>
                      <a:pt x="0" y="9"/>
                      <a:pt x="0" y="10"/>
                    </a:cubicBezTo>
                    <a:cubicBezTo>
                      <a:pt x="344" y="10"/>
                      <a:pt x="344" y="10"/>
                      <a:pt x="344" y="10"/>
                    </a:cubicBezTo>
                    <a:cubicBezTo>
                      <a:pt x="345" y="9"/>
                      <a:pt x="345" y="8"/>
                      <a:pt x="345" y="7"/>
                    </a:cubicBezTo>
                    <a:close/>
                  </a:path>
                </a:pathLst>
              </a:custGeom>
              <a:solidFill>
                <a:srgbClr val="5F6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7" name="Freeform 237"/>
              <p:cNvSpPr>
                <a:spLocks/>
              </p:cNvSpPr>
              <p:nvPr/>
            </p:nvSpPr>
            <p:spPr bwMode="auto">
              <a:xfrm>
                <a:off x="3156" y="2687"/>
                <a:ext cx="814" cy="24"/>
              </a:xfrm>
              <a:custGeom>
                <a:avLst/>
                <a:gdLst>
                  <a:gd name="T0" fmla="*/ 0 w 344"/>
                  <a:gd name="T1" fmla="*/ 3 h 10"/>
                  <a:gd name="T2" fmla="*/ 6 w 344"/>
                  <a:gd name="T3" fmla="*/ 10 h 10"/>
                  <a:gd name="T4" fmla="*/ 338 w 344"/>
                  <a:gd name="T5" fmla="*/ 10 h 10"/>
                  <a:gd name="T6" fmla="*/ 344 w 344"/>
                  <a:gd name="T7" fmla="*/ 3 h 10"/>
                  <a:gd name="T8" fmla="*/ 344 w 344"/>
                  <a:gd name="T9" fmla="*/ 0 h 10"/>
                  <a:gd name="T10" fmla="*/ 0 w 344"/>
                  <a:gd name="T11" fmla="*/ 0 h 10"/>
                  <a:gd name="T12" fmla="*/ 0 w 344"/>
                  <a:gd name="T13" fmla="*/ 3 h 10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10">
                    <a:moveTo>
                      <a:pt x="0" y="3"/>
                    </a:moveTo>
                    <a:cubicBezTo>
                      <a:pt x="0" y="7"/>
                      <a:pt x="3" y="10"/>
                      <a:pt x="6" y="10"/>
                    </a:cubicBezTo>
                    <a:cubicBezTo>
                      <a:pt x="338" y="10"/>
                      <a:pt x="338" y="10"/>
                      <a:pt x="338" y="10"/>
                    </a:cubicBezTo>
                    <a:cubicBezTo>
                      <a:pt x="342" y="10"/>
                      <a:pt x="344" y="7"/>
                      <a:pt x="344" y="3"/>
                    </a:cubicBezTo>
                    <a:cubicBezTo>
                      <a:pt x="344" y="2"/>
                      <a:pt x="344" y="1"/>
                      <a:pt x="34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1"/>
                      <a:pt x="0" y="2"/>
                      <a:pt x="0" y="3"/>
                    </a:cubicBezTo>
                    <a:close/>
                  </a:path>
                </a:pathLst>
              </a:custGeom>
              <a:solidFill>
                <a:srgbClr val="5F6575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8" name="Rectangle 238"/>
              <p:cNvSpPr>
                <a:spLocks noChangeArrowheads="1"/>
              </p:cNvSpPr>
              <p:nvPr/>
            </p:nvSpPr>
            <p:spPr bwMode="auto">
              <a:xfrm>
                <a:off x="3182" y="2280"/>
                <a:ext cx="786" cy="106"/>
              </a:xfrm>
              <a:prstGeom prst="rect">
                <a:avLst/>
              </a:prstGeom>
              <a:solidFill>
                <a:srgbClr val="FFFFFF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19" name="Rectangle 239"/>
              <p:cNvSpPr>
                <a:spLocks noChangeArrowheads="1"/>
              </p:cNvSpPr>
              <p:nvPr/>
            </p:nvSpPr>
            <p:spPr bwMode="auto">
              <a:xfrm>
                <a:off x="3201" y="2299"/>
                <a:ext cx="400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0" name="Rectangle 240"/>
              <p:cNvSpPr>
                <a:spLocks noChangeArrowheads="1"/>
              </p:cNvSpPr>
              <p:nvPr/>
            </p:nvSpPr>
            <p:spPr bwMode="auto">
              <a:xfrm>
                <a:off x="3618" y="2299"/>
                <a:ext cx="33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1" name="Rectangle 241"/>
              <p:cNvSpPr>
                <a:spLocks noChangeArrowheads="1"/>
              </p:cNvSpPr>
              <p:nvPr/>
            </p:nvSpPr>
            <p:spPr bwMode="auto">
              <a:xfrm>
                <a:off x="3298" y="2360"/>
                <a:ext cx="331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2" name="Rectangle 242"/>
              <p:cNvSpPr>
                <a:spLocks noChangeArrowheads="1"/>
              </p:cNvSpPr>
              <p:nvPr/>
            </p:nvSpPr>
            <p:spPr bwMode="auto">
              <a:xfrm>
                <a:off x="3198" y="2360"/>
                <a:ext cx="76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3" name="Rectangle 243"/>
              <p:cNvSpPr>
                <a:spLocks noChangeArrowheads="1"/>
              </p:cNvSpPr>
              <p:nvPr/>
            </p:nvSpPr>
            <p:spPr bwMode="auto">
              <a:xfrm>
                <a:off x="3198" y="2330"/>
                <a:ext cx="197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4" name="Rectangle 244"/>
              <p:cNvSpPr>
                <a:spLocks noChangeArrowheads="1"/>
              </p:cNvSpPr>
              <p:nvPr/>
            </p:nvSpPr>
            <p:spPr bwMode="auto">
              <a:xfrm>
                <a:off x="3646" y="2360"/>
                <a:ext cx="303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5" name="Rectangle 245"/>
              <p:cNvSpPr>
                <a:spLocks noChangeArrowheads="1"/>
              </p:cNvSpPr>
              <p:nvPr/>
            </p:nvSpPr>
            <p:spPr bwMode="auto">
              <a:xfrm>
                <a:off x="3412" y="2330"/>
                <a:ext cx="537" cy="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6" name="Freeform 246"/>
              <p:cNvSpPr>
                <a:spLocks/>
              </p:cNvSpPr>
              <p:nvPr/>
            </p:nvSpPr>
            <p:spPr bwMode="auto">
              <a:xfrm>
                <a:off x="3168" y="2259"/>
                <a:ext cx="817" cy="21"/>
              </a:xfrm>
              <a:custGeom>
                <a:avLst/>
                <a:gdLst>
                  <a:gd name="T0" fmla="*/ 345 w 345"/>
                  <a:gd name="T1" fmla="*/ 7 h 9"/>
                  <a:gd name="T2" fmla="*/ 338 w 345"/>
                  <a:gd name="T3" fmla="*/ 0 h 9"/>
                  <a:gd name="T4" fmla="*/ 6 w 345"/>
                  <a:gd name="T5" fmla="*/ 0 h 9"/>
                  <a:gd name="T6" fmla="*/ 0 w 345"/>
                  <a:gd name="T7" fmla="*/ 7 h 9"/>
                  <a:gd name="T8" fmla="*/ 0 w 345"/>
                  <a:gd name="T9" fmla="*/ 9 h 9"/>
                  <a:gd name="T10" fmla="*/ 344 w 345"/>
                  <a:gd name="T11" fmla="*/ 9 h 9"/>
                  <a:gd name="T12" fmla="*/ 345 w 345"/>
                  <a:gd name="T13" fmla="*/ 7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5" h="9">
                    <a:moveTo>
                      <a:pt x="345" y="7"/>
                    </a:moveTo>
                    <a:cubicBezTo>
                      <a:pt x="345" y="3"/>
                      <a:pt x="342" y="0"/>
                      <a:pt x="338" y="0"/>
                    </a:cubicBezTo>
                    <a:cubicBezTo>
                      <a:pt x="6" y="0"/>
                      <a:pt x="6" y="0"/>
                      <a:pt x="6" y="0"/>
                    </a:cubicBezTo>
                    <a:cubicBezTo>
                      <a:pt x="3" y="0"/>
                      <a:pt x="0" y="3"/>
                      <a:pt x="0" y="7"/>
                    </a:cubicBezTo>
                    <a:cubicBezTo>
                      <a:pt x="0" y="8"/>
                      <a:pt x="0" y="9"/>
                      <a:pt x="0" y="9"/>
                    </a:cubicBezTo>
                    <a:cubicBezTo>
                      <a:pt x="344" y="9"/>
                      <a:pt x="344" y="9"/>
                      <a:pt x="344" y="9"/>
                    </a:cubicBezTo>
                    <a:cubicBezTo>
                      <a:pt x="344" y="9"/>
                      <a:pt x="345" y="8"/>
                      <a:pt x="345" y="7"/>
                    </a:cubicBezTo>
                    <a:close/>
                  </a:path>
                </a:pathLst>
              </a:custGeom>
              <a:solidFill>
                <a:srgbClr val="F9C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7" name="Freeform 247"/>
              <p:cNvSpPr>
                <a:spLocks/>
              </p:cNvSpPr>
              <p:nvPr/>
            </p:nvSpPr>
            <p:spPr bwMode="auto">
              <a:xfrm>
                <a:off x="3168" y="2386"/>
                <a:ext cx="814" cy="22"/>
              </a:xfrm>
              <a:custGeom>
                <a:avLst/>
                <a:gdLst>
                  <a:gd name="T0" fmla="*/ 0 w 344"/>
                  <a:gd name="T1" fmla="*/ 2 h 9"/>
                  <a:gd name="T2" fmla="*/ 6 w 344"/>
                  <a:gd name="T3" fmla="*/ 9 h 9"/>
                  <a:gd name="T4" fmla="*/ 338 w 344"/>
                  <a:gd name="T5" fmla="*/ 9 h 9"/>
                  <a:gd name="T6" fmla="*/ 344 w 344"/>
                  <a:gd name="T7" fmla="*/ 2 h 9"/>
                  <a:gd name="T8" fmla="*/ 344 w 344"/>
                  <a:gd name="T9" fmla="*/ 0 h 9"/>
                  <a:gd name="T10" fmla="*/ 0 w 344"/>
                  <a:gd name="T11" fmla="*/ 0 h 9"/>
                  <a:gd name="T12" fmla="*/ 0 w 344"/>
                  <a:gd name="T13" fmla="*/ 2 h 9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  <a:cxn ang="0">
                    <a:pos x="T10" y="T11"/>
                  </a:cxn>
                  <a:cxn ang="0">
                    <a:pos x="T12" y="T13"/>
                  </a:cxn>
                </a:cxnLst>
                <a:rect l="0" t="0" r="r" b="b"/>
                <a:pathLst>
                  <a:path w="344" h="9">
                    <a:moveTo>
                      <a:pt x="0" y="2"/>
                    </a:moveTo>
                    <a:cubicBezTo>
                      <a:pt x="0" y="6"/>
                      <a:pt x="2" y="9"/>
                      <a:pt x="6" y="9"/>
                    </a:cubicBezTo>
                    <a:cubicBezTo>
                      <a:pt x="338" y="9"/>
                      <a:pt x="338" y="9"/>
                      <a:pt x="338" y="9"/>
                    </a:cubicBezTo>
                    <a:cubicBezTo>
                      <a:pt x="341" y="9"/>
                      <a:pt x="344" y="6"/>
                      <a:pt x="344" y="2"/>
                    </a:cubicBezTo>
                    <a:cubicBezTo>
                      <a:pt x="344" y="1"/>
                      <a:pt x="344" y="0"/>
                      <a:pt x="344" y="0"/>
                    </a:cubicBezTo>
                    <a:cubicBezTo>
                      <a:pt x="0" y="0"/>
                      <a:pt x="0" y="0"/>
                      <a:pt x="0" y="0"/>
                    </a:cubicBezTo>
                    <a:cubicBezTo>
                      <a:pt x="0" y="0"/>
                      <a:pt x="0" y="1"/>
                      <a:pt x="0" y="2"/>
                    </a:cubicBezTo>
                    <a:close/>
                  </a:path>
                </a:pathLst>
              </a:custGeom>
              <a:solidFill>
                <a:srgbClr val="F9CA56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8" name="Freeform 248"/>
              <p:cNvSpPr>
                <a:spLocks/>
              </p:cNvSpPr>
              <p:nvPr/>
            </p:nvSpPr>
            <p:spPr bwMode="auto">
              <a:xfrm>
                <a:off x="2102" y="2199"/>
                <a:ext cx="109" cy="50"/>
              </a:xfrm>
              <a:custGeom>
                <a:avLst/>
                <a:gdLst>
                  <a:gd name="T0" fmla="*/ 23 w 46"/>
                  <a:gd name="T1" fmla="*/ 21 h 21"/>
                  <a:gd name="T2" fmla="*/ 46 w 46"/>
                  <a:gd name="T3" fmla="*/ 0 h 21"/>
                  <a:gd name="T4" fmla="*/ 1 w 46"/>
                  <a:gd name="T5" fmla="*/ 0 h 21"/>
                  <a:gd name="T6" fmla="*/ 23 w 46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21"/>
                    </a:moveTo>
                    <a:cubicBezTo>
                      <a:pt x="23" y="21"/>
                      <a:pt x="46" y="18"/>
                      <a:pt x="4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21"/>
                      <a:pt x="23" y="21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29" name="Freeform 249"/>
              <p:cNvSpPr>
                <a:spLocks/>
              </p:cNvSpPr>
              <p:nvPr/>
            </p:nvSpPr>
            <p:spPr bwMode="auto">
              <a:xfrm>
                <a:off x="2157" y="2199"/>
                <a:ext cx="655" cy="50"/>
              </a:xfrm>
              <a:custGeom>
                <a:avLst/>
                <a:gdLst>
                  <a:gd name="T0" fmla="*/ 0 w 277"/>
                  <a:gd name="T1" fmla="*/ 21 h 21"/>
                  <a:gd name="T2" fmla="*/ 251 w 277"/>
                  <a:gd name="T3" fmla="*/ 21 h 21"/>
                  <a:gd name="T4" fmla="*/ 276 w 277"/>
                  <a:gd name="T5" fmla="*/ 0 h 21"/>
                  <a:gd name="T6" fmla="*/ 23 w 277"/>
                  <a:gd name="T7" fmla="*/ 0 h 21"/>
                  <a:gd name="T8" fmla="*/ 0 w 277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0" y="21"/>
                    </a:moveTo>
                    <a:cubicBezTo>
                      <a:pt x="0" y="21"/>
                      <a:pt x="225" y="21"/>
                      <a:pt x="251" y="21"/>
                    </a:cubicBezTo>
                    <a:cubicBezTo>
                      <a:pt x="277" y="21"/>
                      <a:pt x="276" y="0"/>
                      <a:pt x="276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18"/>
                      <a:pt x="0" y="21"/>
                      <a:pt x="0" y="21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0" name="Rectangle 250"/>
              <p:cNvSpPr>
                <a:spLocks noChangeArrowheads="1"/>
              </p:cNvSpPr>
              <p:nvPr/>
            </p:nvSpPr>
            <p:spPr bwMode="auto">
              <a:xfrm>
                <a:off x="2213" y="785"/>
                <a:ext cx="597" cy="1412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1" name="Rectangle 251"/>
              <p:cNvSpPr>
                <a:spLocks noChangeArrowheads="1"/>
              </p:cNvSpPr>
              <p:nvPr/>
            </p:nvSpPr>
            <p:spPr bwMode="auto">
              <a:xfrm>
                <a:off x="2213" y="785"/>
                <a:ext cx="597" cy="1412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2" name="Freeform 252"/>
              <p:cNvSpPr>
                <a:spLocks/>
              </p:cNvSpPr>
              <p:nvPr/>
            </p:nvSpPr>
            <p:spPr bwMode="auto">
              <a:xfrm>
                <a:off x="2810" y="735"/>
                <a:ext cx="109" cy="50"/>
              </a:xfrm>
              <a:custGeom>
                <a:avLst/>
                <a:gdLst>
                  <a:gd name="T0" fmla="*/ 23 w 46"/>
                  <a:gd name="T1" fmla="*/ 0 h 21"/>
                  <a:gd name="T2" fmla="*/ 0 w 46"/>
                  <a:gd name="T3" fmla="*/ 21 h 21"/>
                  <a:gd name="T4" fmla="*/ 45 w 46"/>
                  <a:gd name="T5" fmla="*/ 21 h 21"/>
                  <a:gd name="T6" fmla="*/ 23 w 46"/>
                  <a:gd name="T7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0"/>
                    </a:moveTo>
                    <a:cubicBezTo>
                      <a:pt x="23" y="0"/>
                      <a:pt x="0" y="2"/>
                      <a:pt x="0" y="21"/>
                    </a:cubicBezTo>
                    <a:cubicBezTo>
                      <a:pt x="45" y="21"/>
                      <a:pt x="45" y="21"/>
                      <a:pt x="45" y="21"/>
                    </a:cubicBezTo>
                    <a:cubicBezTo>
                      <a:pt x="45" y="21"/>
                      <a:pt x="46" y="0"/>
                      <a:pt x="23" y="0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3" name="Freeform 253"/>
              <p:cNvSpPr>
                <a:spLocks/>
              </p:cNvSpPr>
              <p:nvPr/>
            </p:nvSpPr>
            <p:spPr bwMode="auto">
              <a:xfrm>
                <a:off x="2209" y="735"/>
                <a:ext cx="656" cy="50"/>
              </a:xfrm>
              <a:custGeom>
                <a:avLst/>
                <a:gdLst>
                  <a:gd name="T0" fmla="*/ 277 w 277"/>
                  <a:gd name="T1" fmla="*/ 0 h 21"/>
                  <a:gd name="T2" fmla="*/ 26 w 277"/>
                  <a:gd name="T3" fmla="*/ 0 h 21"/>
                  <a:gd name="T4" fmla="*/ 2 w 277"/>
                  <a:gd name="T5" fmla="*/ 21 h 21"/>
                  <a:gd name="T6" fmla="*/ 254 w 277"/>
                  <a:gd name="T7" fmla="*/ 21 h 21"/>
                  <a:gd name="T8" fmla="*/ 277 w 277"/>
                  <a:gd name="T9" fmla="*/ 0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277" y="0"/>
                    </a:moveTo>
                    <a:cubicBezTo>
                      <a:pt x="277" y="0"/>
                      <a:pt x="53" y="0"/>
                      <a:pt x="26" y="0"/>
                    </a:cubicBezTo>
                    <a:cubicBezTo>
                      <a:pt x="0" y="0"/>
                      <a:pt x="2" y="21"/>
                      <a:pt x="2" y="21"/>
                    </a:cubicBezTo>
                    <a:cubicBezTo>
                      <a:pt x="254" y="21"/>
                      <a:pt x="254" y="21"/>
                      <a:pt x="254" y="21"/>
                    </a:cubicBezTo>
                    <a:cubicBezTo>
                      <a:pt x="254" y="2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4" name="Rectangle 254"/>
              <p:cNvSpPr>
                <a:spLocks noChangeArrowheads="1"/>
              </p:cNvSpPr>
              <p:nvPr/>
            </p:nvSpPr>
            <p:spPr bwMode="auto">
              <a:xfrm>
                <a:off x="2810" y="785"/>
                <a:ext cx="107" cy="1301"/>
              </a:xfrm>
              <a:prstGeom prst="rect">
                <a:avLst/>
              </a:pr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5" name="Freeform 255"/>
              <p:cNvSpPr>
                <a:spLocks/>
              </p:cNvSpPr>
              <p:nvPr/>
            </p:nvSpPr>
            <p:spPr bwMode="auto">
              <a:xfrm>
                <a:off x="2808" y="2086"/>
                <a:ext cx="109" cy="49"/>
              </a:xfrm>
              <a:custGeom>
                <a:avLst/>
                <a:gdLst>
                  <a:gd name="T0" fmla="*/ 23 w 46"/>
                  <a:gd name="T1" fmla="*/ 21 h 21"/>
                  <a:gd name="T2" fmla="*/ 46 w 46"/>
                  <a:gd name="T3" fmla="*/ 0 h 21"/>
                  <a:gd name="T4" fmla="*/ 1 w 46"/>
                  <a:gd name="T5" fmla="*/ 0 h 21"/>
                  <a:gd name="T6" fmla="*/ 23 w 46"/>
                  <a:gd name="T7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1">
                    <a:moveTo>
                      <a:pt x="23" y="21"/>
                    </a:moveTo>
                    <a:cubicBezTo>
                      <a:pt x="23" y="21"/>
                      <a:pt x="46" y="18"/>
                      <a:pt x="46" y="0"/>
                    </a:cubicBezTo>
                    <a:cubicBezTo>
                      <a:pt x="1" y="0"/>
                      <a:pt x="1" y="0"/>
                      <a:pt x="1" y="0"/>
                    </a:cubicBezTo>
                    <a:cubicBezTo>
                      <a:pt x="1" y="0"/>
                      <a:pt x="0" y="21"/>
                      <a:pt x="23" y="21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6" name="Freeform 256"/>
              <p:cNvSpPr>
                <a:spLocks/>
              </p:cNvSpPr>
              <p:nvPr/>
            </p:nvSpPr>
            <p:spPr bwMode="auto">
              <a:xfrm>
                <a:off x="2862" y="2086"/>
                <a:ext cx="656" cy="49"/>
              </a:xfrm>
              <a:custGeom>
                <a:avLst/>
                <a:gdLst>
                  <a:gd name="T0" fmla="*/ 0 w 277"/>
                  <a:gd name="T1" fmla="*/ 21 h 21"/>
                  <a:gd name="T2" fmla="*/ 251 w 277"/>
                  <a:gd name="T3" fmla="*/ 21 h 21"/>
                  <a:gd name="T4" fmla="*/ 275 w 277"/>
                  <a:gd name="T5" fmla="*/ 0 h 21"/>
                  <a:gd name="T6" fmla="*/ 23 w 277"/>
                  <a:gd name="T7" fmla="*/ 0 h 21"/>
                  <a:gd name="T8" fmla="*/ 0 w 277"/>
                  <a:gd name="T9" fmla="*/ 21 h 21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1">
                    <a:moveTo>
                      <a:pt x="0" y="21"/>
                    </a:moveTo>
                    <a:cubicBezTo>
                      <a:pt x="0" y="21"/>
                      <a:pt x="224" y="21"/>
                      <a:pt x="251" y="21"/>
                    </a:cubicBezTo>
                    <a:cubicBezTo>
                      <a:pt x="277" y="21"/>
                      <a:pt x="275" y="0"/>
                      <a:pt x="275" y="0"/>
                    </a:cubicBezTo>
                    <a:cubicBezTo>
                      <a:pt x="23" y="0"/>
                      <a:pt x="23" y="0"/>
                      <a:pt x="23" y="0"/>
                    </a:cubicBezTo>
                    <a:cubicBezTo>
                      <a:pt x="23" y="18"/>
                      <a:pt x="0" y="21"/>
                      <a:pt x="0" y="21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7" name="Rectangle 257"/>
              <p:cNvSpPr>
                <a:spLocks noChangeArrowheads="1"/>
              </p:cNvSpPr>
              <p:nvPr/>
            </p:nvSpPr>
            <p:spPr bwMode="auto">
              <a:xfrm>
                <a:off x="2917" y="1325"/>
                <a:ext cx="596" cy="761"/>
              </a:xfrm>
              <a:prstGeom prst="rect">
                <a:avLst/>
              </a:prstGeom>
              <a:solidFill>
                <a:srgbClr val="FAFAF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8" name="Freeform 258"/>
              <p:cNvSpPr>
                <a:spLocks/>
              </p:cNvSpPr>
              <p:nvPr/>
            </p:nvSpPr>
            <p:spPr bwMode="auto">
              <a:xfrm>
                <a:off x="3513" y="1273"/>
                <a:ext cx="109" cy="52"/>
              </a:xfrm>
              <a:custGeom>
                <a:avLst/>
                <a:gdLst>
                  <a:gd name="T0" fmla="*/ 24 w 46"/>
                  <a:gd name="T1" fmla="*/ 0 h 22"/>
                  <a:gd name="T2" fmla="*/ 0 w 46"/>
                  <a:gd name="T3" fmla="*/ 22 h 22"/>
                  <a:gd name="T4" fmla="*/ 45 w 46"/>
                  <a:gd name="T5" fmla="*/ 22 h 22"/>
                  <a:gd name="T6" fmla="*/ 24 w 46"/>
                  <a:gd name="T7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</a:cxnLst>
                <a:rect l="0" t="0" r="r" b="b"/>
                <a:pathLst>
                  <a:path w="46" h="22">
                    <a:moveTo>
                      <a:pt x="24" y="0"/>
                    </a:moveTo>
                    <a:cubicBezTo>
                      <a:pt x="24" y="0"/>
                      <a:pt x="0" y="3"/>
                      <a:pt x="0" y="22"/>
                    </a:cubicBezTo>
                    <a:cubicBezTo>
                      <a:pt x="45" y="22"/>
                      <a:pt x="45" y="22"/>
                      <a:pt x="45" y="22"/>
                    </a:cubicBezTo>
                    <a:cubicBezTo>
                      <a:pt x="45" y="22"/>
                      <a:pt x="46" y="0"/>
                      <a:pt x="24" y="0"/>
                    </a:cubicBezTo>
                    <a:close/>
                  </a:path>
                </a:pathLst>
              </a:custGeom>
              <a:solidFill>
                <a:srgbClr val="D9DADB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39" name="Freeform 259"/>
              <p:cNvSpPr>
                <a:spLocks/>
              </p:cNvSpPr>
              <p:nvPr/>
            </p:nvSpPr>
            <p:spPr bwMode="auto">
              <a:xfrm>
                <a:off x="2914" y="1273"/>
                <a:ext cx="656" cy="52"/>
              </a:xfrm>
              <a:custGeom>
                <a:avLst/>
                <a:gdLst>
                  <a:gd name="T0" fmla="*/ 277 w 277"/>
                  <a:gd name="T1" fmla="*/ 0 h 22"/>
                  <a:gd name="T2" fmla="*/ 26 w 277"/>
                  <a:gd name="T3" fmla="*/ 0 h 22"/>
                  <a:gd name="T4" fmla="*/ 1 w 277"/>
                  <a:gd name="T5" fmla="*/ 22 h 22"/>
                  <a:gd name="T6" fmla="*/ 253 w 277"/>
                  <a:gd name="T7" fmla="*/ 22 h 22"/>
                  <a:gd name="T8" fmla="*/ 277 w 277"/>
                  <a:gd name="T9" fmla="*/ 0 h 22"/>
                </a:gdLst>
                <a:ahLst/>
                <a:cxnLst>
                  <a:cxn ang="0">
                    <a:pos x="T0" y="T1"/>
                  </a:cxn>
                  <a:cxn ang="0">
                    <a:pos x="T2" y="T3"/>
                  </a:cxn>
                  <a:cxn ang="0">
                    <a:pos x="T4" y="T5"/>
                  </a:cxn>
                  <a:cxn ang="0">
                    <a:pos x="T6" y="T7"/>
                  </a:cxn>
                  <a:cxn ang="0">
                    <a:pos x="T8" y="T9"/>
                  </a:cxn>
                </a:cxnLst>
                <a:rect l="0" t="0" r="r" b="b"/>
                <a:pathLst>
                  <a:path w="277" h="22">
                    <a:moveTo>
                      <a:pt x="277" y="0"/>
                    </a:moveTo>
                    <a:cubicBezTo>
                      <a:pt x="277" y="0"/>
                      <a:pt x="52" y="0"/>
                      <a:pt x="26" y="0"/>
                    </a:cubicBezTo>
                    <a:cubicBezTo>
                      <a:pt x="0" y="0"/>
                      <a:pt x="1" y="22"/>
                      <a:pt x="1" y="22"/>
                    </a:cubicBezTo>
                    <a:cubicBezTo>
                      <a:pt x="253" y="22"/>
                      <a:pt x="253" y="22"/>
                      <a:pt x="253" y="22"/>
                    </a:cubicBezTo>
                    <a:cubicBezTo>
                      <a:pt x="253" y="3"/>
                      <a:pt x="277" y="0"/>
                      <a:pt x="277" y="0"/>
                    </a:cubicBezTo>
                    <a:close/>
                  </a:path>
                </a:pathLst>
              </a:custGeom>
              <a:solidFill>
                <a:srgbClr val="F3F4F4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round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0" name="Rectangle 260"/>
              <p:cNvSpPr>
                <a:spLocks noChangeArrowheads="1"/>
              </p:cNvSpPr>
              <p:nvPr/>
            </p:nvSpPr>
            <p:spPr bwMode="auto">
              <a:xfrm>
                <a:off x="2249" y="806"/>
                <a:ext cx="170" cy="24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1" name="Rectangle 261"/>
              <p:cNvSpPr>
                <a:spLocks noChangeArrowheads="1"/>
              </p:cNvSpPr>
              <p:nvPr/>
            </p:nvSpPr>
            <p:spPr bwMode="auto">
              <a:xfrm>
                <a:off x="2249" y="842"/>
                <a:ext cx="137" cy="14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2" name="Rectangle 262"/>
              <p:cNvSpPr>
                <a:spLocks noChangeArrowheads="1"/>
              </p:cNvSpPr>
              <p:nvPr/>
            </p:nvSpPr>
            <p:spPr bwMode="auto">
              <a:xfrm>
                <a:off x="2249" y="868"/>
                <a:ext cx="201" cy="14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3" name="Rectangle 263"/>
              <p:cNvSpPr>
                <a:spLocks noChangeArrowheads="1"/>
              </p:cNvSpPr>
              <p:nvPr/>
            </p:nvSpPr>
            <p:spPr bwMode="auto">
              <a:xfrm>
                <a:off x="2384" y="920"/>
                <a:ext cx="282" cy="19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4" name="Rectangle 264"/>
              <p:cNvSpPr>
                <a:spLocks noChangeArrowheads="1"/>
              </p:cNvSpPr>
              <p:nvPr/>
            </p:nvSpPr>
            <p:spPr bwMode="auto">
              <a:xfrm>
                <a:off x="2384" y="920"/>
                <a:ext cx="282" cy="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5" name="Rectangle 265"/>
              <p:cNvSpPr>
                <a:spLocks noChangeArrowheads="1"/>
              </p:cNvSpPr>
              <p:nvPr/>
            </p:nvSpPr>
            <p:spPr bwMode="auto">
              <a:xfrm>
                <a:off x="2384" y="951"/>
                <a:ext cx="104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6" name="Rectangle 266"/>
              <p:cNvSpPr>
                <a:spLocks noChangeArrowheads="1"/>
              </p:cNvSpPr>
              <p:nvPr/>
            </p:nvSpPr>
            <p:spPr bwMode="auto">
              <a:xfrm>
                <a:off x="2509" y="951"/>
                <a:ext cx="157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7" name="Rectangle 267"/>
              <p:cNvSpPr>
                <a:spLocks noChangeArrowheads="1"/>
              </p:cNvSpPr>
              <p:nvPr/>
            </p:nvSpPr>
            <p:spPr bwMode="auto">
              <a:xfrm>
                <a:off x="2370" y="1579"/>
                <a:ext cx="281" cy="19"/>
              </a:xfrm>
              <a:prstGeom prst="rect">
                <a:avLst/>
              </a:prstGeom>
              <a:solidFill>
                <a:srgbClr val="D6D8D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8" name="Rectangle 268"/>
              <p:cNvSpPr>
                <a:spLocks noChangeArrowheads="1"/>
              </p:cNvSpPr>
              <p:nvPr/>
            </p:nvSpPr>
            <p:spPr bwMode="auto">
              <a:xfrm>
                <a:off x="2370" y="1579"/>
                <a:ext cx="281" cy="19"/>
              </a:xfrm>
              <a:prstGeom prst="rect">
                <a:avLst/>
              </a:prstGeom>
              <a:noFill/>
              <a:ln>
                <a:noFill/>
              </a:ln>
              <a:extLst>
                <a:ext uri="{909E8E84-426E-40DD-AFC4-6F175D3DCCD1}">
                  <a14:hiddenFill xmlns:a14="http://schemas.microsoft.com/office/drawing/2010/main">
                    <a:solidFill>
                      <a:srgbClr val="FFFFFF"/>
                    </a:solidFill>
                  </a14:hiddenFill>
                </a:ex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49" name="Rectangle 269"/>
              <p:cNvSpPr>
                <a:spLocks noChangeArrowheads="1"/>
              </p:cNvSpPr>
              <p:nvPr/>
            </p:nvSpPr>
            <p:spPr bwMode="auto">
              <a:xfrm>
                <a:off x="2370" y="1609"/>
                <a:ext cx="104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0" name="Rectangle 270"/>
              <p:cNvSpPr>
                <a:spLocks noChangeArrowheads="1"/>
              </p:cNvSpPr>
              <p:nvPr/>
            </p:nvSpPr>
            <p:spPr bwMode="auto">
              <a:xfrm>
                <a:off x="2495" y="1609"/>
                <a:ext cx="156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1" name="Rectangle 271"/>
              <p:cNvSpPr>
                <a:spLocks noChangeArrowheads="1"/>
              </p:cNvSpPr>
              <p:nvPr/>
            </p:nvSpPr>
            <p:spPr bwMode="auto">
              <a:xfrm>
                <a:off x="2287" y="1015"/>
                <a:ext cx="488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2" name="Rectangle 272"/>
              <p:cNvSpPr>
                <a:spLocks noChangeArrowheads="1"/>
              </p:cNvSpPr>
              <p:nvPr/>
            </p:nvSpPr>
            <p:spPr bwMode="auto">
              <a:xfrm>
                <a:off x="2263" y="1067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3" name="Rectangle 273"/>
              <p:cNvSpPr>
                <a:spLocks noChangeArrowheads="1"/>
              </p:cNvSpPr>
              <p:nvPr/>
            </p:nvSpPr>
            <p:spPr bwMode="auto">
              <a:xfrm>
                <a:off x="2263" y="1121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4" name="Rectangle 274"/>
              <p:cNvSpPr>
                <a:spLocks noChangeArrowheads="1"/>
              </p:cNvSpPr>
              <p:nvPr/>
            </p:nvSpPr>
            <p:spPr bwMode="auto">
              <a:xfrm>
                <a:off x="2287" y="1811"/>
                <a:ext cx="488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5" name="Rectangle 275"/>
              <p:cNvSpPr>
                <a:spLocks noChangeArrowheads="1"/>
              </p:cNvSpPr>
              <p:nvPr/>
            </p:nvSpPr>
            <p:spPr bwMode="auto">
              <a:xfrm>
                <a:off x="2263" y="1865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6" name="Rectangle 276"/>
              <p:cNvSpPr>
                <a:spLocks noChangeArrowheads="1"/>
              </p:cNvSpPr>
              <p:nvPr/>
            </p:nvSpPr>
            <p:spPr bwMode="auto">
              <a:xfrm>
                <a:off x="2263" y="1920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7" name="Rectangle 277"/>
              <p:cNvSpPr>
                <a:spLocks noChangeArrowheads="1"/>
              </p:cNvSpPr>
              <p:nvPr/>
            </p:nvSpPr>
            <p:spPr bwMode="auto">
              <a:xfrm>
                <a:off x="2263" y="1297"/>
                <a:ext cx="512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8" name="Rectangle 278"/>
              <p:cNvSpPr>
                <a:spLocks noChangeArrowheads="1"/>
              </p:cNvSpPr>
              <p:nvPr/>
            </p:nvSpPr>
            <p:spPr bwMode="auto">
              <a:xfrm>
                <a:off x="2263" y="1351"/>
                <a:ext cx="512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59" name="Rectangle 279"/>
              <p:cNvSpPr>
                <a:spLocks noChangeArrowheads="1"/>
              </p:cNvSpPr>
              <p:nvPr/>
            </p:nvSpPr>
            <p:spPr bwMode="auto">
              <a:xfrm>
                <a:off x="2263" y="1410"/>
                <a:ext cx="512" cy="17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0" name="Rectangle 280"/>
              <p:cNvSpPr>
                <a:spLocks noChangeArrowheads="1"/>
              </p:cNvSpPr>
              <p:nvPr/>
            </p:nvSpPr>
            <p:spPr bwMode="auto">
              <a:xfrm>
                <a:off x="2263" y="1465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1" name="Rectangle 281"/>
              <p:cNvSpPr>
                <a:spLocks noChangeArrowheads="1"/>
              </p:cNvSpPr>
              <p:nvPr/>
            </p:nvSpPr>
            <p:spPr bwMode="auto">
              <a:xfrm>
                <a:off x="2263" y="1524"/>
                <a:ext cx="37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2" name="Rectangle 282"/>
              <p:cNvSpPr>
                <a:spLocks noChangeArrowheads="1"/>
              </p:cNvSpPr>
              <p:nvPr/>
            </p:nvSpPr>
            <p:spPr bwMode="auto">
              <a:xfrm>
                <a:off x="2263" y="1974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3" name="Rectangle 283"/>
              <p:cNvSpPr>
                <a:spLocks noChangeArrowheads="1"/>
              </p:cNvSpPr>
              <p:nvPr/>
            </p:nvSpPr>
            <p:spPr bwMode="auto">
              <a:xfrm>
                <a:off x="2263" y="2033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4" name="Rectangle 284"/>
              <p:cNvSpPr>
                <a:spLocks noChangeArrowheads="1"/>
              </p:cNvSpPr>
              <p:nvPr/>
            </p:nvSpPr>
            <p:spPr bwMode="auto">
              <a:xfrm>
                <a:off x="2263" y="2088"/>
                <a:ext cx="512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5" name="Rectangle 285"/>
              <p:cNvSpPr>
                <a:spLocks noChangeArrowheads="1"/>
              </p:cNvSpPr>
              <p:nvPr/>
            </p:nvSpPr>
            <p:spPr bwMode="auto">
              <a:xfrm>
                <a:off x="2263" y="2150"/>
                <a:ext cx="372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6" name="Rectangle 286"/>
              <p:cNvSpPr>
                <a:spLocks noChangeArrowheads="1"/>
              </p:cNvSpPr>
              <p:nvPr/>
            </p:nvSpPr>
            <p:spPr bwMode="auto">
              <a:xfrm>
                <a:off x="2268" y="1164"/>
                <a:ext cx="507" cy="109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7" name="Rectangle 287"/>
              <p:cNvSpPr>
                <a:spLocks noChangeArrowheads="1"/>
              </p:cNvSpPr>
              <p:nvPr/>
            </p:nvSpPr>
            <p:spPr bwMode="auto">
              <a:xfrm>
                <a:off x="2265" y="1657"/>
                <a:ext cx="507" cy="109"/>
              </a:xfrm>
              <a:prstGeom prst="rect">
                <a:avLst/>
              </a:prstGeom>
              <a:solidFill>
                <a:srgbClr val="F1F2F2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8" name="Rectangle 288"/>
              <p:cNvSpPr>
                <a:spLocks noChangeArrowheads="1"/>
              </p:cNvSpPr>
              <p:nvPr/>
            </p:nvSpPr>
            <p:spPr bwMode="auto">
              <a:xfrm>
                <a:off x="2962" y="1534"/>
                <a:ext cx="480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69" name="Rectangle 289"/>
              <p:cNvSpPr>
                <a:spLocks noChangeArrowheads="1"/>
              </p:cNvSpPr>
              <p:nvPr/>
            </p:nvSpPr>
            <p:spPr bwMode="auto">
              <a:xfrm>
                <a:off x="2962" y="1586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0" name="Rectangle 290"/>
              <p:cNvSpPr>
                <a:spLocks noChangeArrowheads="1"/>
              </p:cNvSpPr>
              <p:nvPr/>
            </p:nvSpPr>
            <p:spPr bwMode="auto">
              <a:xfrm>
                <a:off x="2962" y="1643"/>
                <a:ext cx="504" cy="16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1" name="Rectangle 291"/>
              <p:cNvSpPr>
                <a:spLocks noChangeArrowheads="1"/>
              </p:cNvSpPr>
              <p:nvPr/>
            </p:nvSpPr>
            <p:spPr bwMode="auto">
              <a:xfrm>
                <a:off x="2962" y="1699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2" name="Rectangle 292"/>
              <p:cNvSpPr>
                <a:spLocks noChangeArrowheads="1"/>
              </p:cNvSpPr>
              <p:nvPr/>
            </p:nvSpPr>
            <p:spPr bwMode="auto">
              <a:xfrm>
                <a:off x="2962" y="1754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  <p:sp>
            <p:nvSpPr>
              <p:cNvPr id="373" name="Rectangle 293"/>
              <p:cNvSpPr>
                <a:spLocks noChangeArrowheads="1"/>
              </p:cNvSpPr>
              <p:nvPr/>
            </p:nvSpPr>
            <p:spPr bwMode="auto">
              <a:xfrm>
                <a:off x="2962" y="1813"/>
                <a:ext cx="504" cy="19"/>
              </a:xfrm>
              <a:prstGeom prst="rect">
                <a:avLst/>
              </a:prstGeom>
              <a:solidFill>
                <a:srgbClr val="E8E9EA"/>
              </a:solidFill>
              <a:ln>
                <a:noFill/>
              </a:ln>
              <a:extLst>
                <a:ext uri="{91240B29-F687-4F45-9708-019B960494DF}">
                  <a14:hiddenLine xmlns:a14="http://schemas.microsoft.com/office/drawing/2010/main" w="9525">
                    <a:solidFill>
                      <a:srgbClr val="000000"/>
                    </a:solidFill>
                    <a:miter lim="800000"/>
                    <a:headEnd/>
                    <a:tailEnd/>
                  </a14:hiddenLine>
                </a:ext>
              </a:extLst>
            </p:spPr>
            <p:txBody>
              <a:bodyPr vert="horz" wrap="square" lIns="128580" tIns="64290" rIns="128580" bIns="64290" numCol="1" anchor="t" anchorCtr="0" compatLnSpc="1">
                <a:prstTxWarp prst="textNoShape">
                  <a:avLst/>
                </a:prstTxWarp>
              </a:bodyPr>
              <a:lstStyle/>
              <a:p>
                <a:endParaRPr lang="zh-CN" altLang="en-US"/>
              </a:p>
            </p:txBody>
          </p:sp>
        </p:grpSp>
        <p:sp>
          <p:nvSpPr>
            <p:cNvPr id="96" name="Rectangle 295"/>
            <p:cNvSpPr>
              <a:spLocks noChangeArrowheads="1"/>
            </p:cNvSpPr>
            <p:nvPr/>
          </p:nvSpPr>
          <p:spPr bwMode="auto">
            <a:xfrm>
              <a:off x="4702175" y="2968626"/>
              <a:ext cx="800100" cy="26988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7" name="Rectangle 296"/>
            <p:cNvSpPr>
              <a:spLocks noChangeArrowheads="1"/>
            </p:cNvSpPr>
            <p:nvPr/>
          </p:nvSpPr>
          <p:spPr bwMode="auto">
            <a:xfrm>
              <a:off x="4702175" y="3059113"/>
              <a:ext cx="800100" cy="30163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8" name="Rectangle 297"/>
            <p:cNvSpPr>
              <a:spLocks noChangeArrowheads="1"/>
            </p:cNvSpPr>
            <p:nvPr/>
          </p:nvSpPr>
          <p:spPr bwMode="auto">
            <a:xfrm>
              <a:off x="4702175" y="3149601"/>
              <a:ext cx="800100" cy="25400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99" name="Rectangle 298"/>
            <p:cNvSpPr>
              <a:spLocks noChangeArrowheads="1"/>
            </p:cNvSpPr>
            <p:nvPr/>
          </p:nvSpPr>
          <p:spPr bwMode="auto">
            <a:xfrm>
              <a:off x="4919663" y="3243263"/>
              <a:ext cx="582613" cy="30163"/>
            </a:xfrm>
            <a:prstGeom prst="rect">
              <a:avLst/>
            </a:prstGeom>
            <a:solidFill>
              <a:srgbClr val="E8E9EA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0" name="Rectangle 299"/>
            <p:cNvSpPr>
              <a:spLocks noChangeArrowheads="1"/>
            </p:cNvSpPr>
            <p:nvPr/>
          </p:nvSpPr>
          <p:spPr bwMode="auto">
            <a:xfrm>
              <a:off x="4702175" y="2144713"/>
              <a:ext cx="800100" cy="233363"/>
            </a:xfrm>
            <a:prstGeom prst="rect">
              <a:avLst/>
            </a:prstGeom>
            <a:solidFill>
              <a:srgbClr val="F1F2F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miter lim="800000"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1" name="Freeform 300"/>
            <p:cNvSpPr>
              <a:spLocks/>
            </p:cNvSpPr>
            <p:nvPr/>
          </p:nvSpPr>
          <p:spPr bwMode="auto">
            <a:xfrm>
              <a:off x="4540250" y="1546226"/>
              <a:ext cx="1149350" cy="501650"/>
            </a:xfrm>
            <a:custGeom>
              <a:avLst/>
              <a:gdLst>
                <a:gd name="T0" fmla="*/ 360 w 724"/>
                <a:gd name="T1" fmla="*/ 0 h 316"/>
                <a:gd name="T2" fmla="*/ 0 w 724"/>
                <a:gd name="T3" fmla="*/ 159 h 316"/>
                <a:gd name="T4" fmla="*/ 360 w 724"/>
                <a:gd name="T5" fmla="*/ 316 h 316"/>
                <a:gd name="T6" fmla="*/ 724 w 724"/>
                <a:gd name="T7" fmla="*/ 159 h 316"/>
                <a:gd name="T8" fmla="*/ 360 w 724"/>
                <a:gd name="T9" fmla="*/ 0 h 3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724" h="316">
                  <a:moveTo>
                    <a:pt x="360" y="0"/>
                  </a:moveTo>
                  <a:lnTo>
                    <a:pt x="0" y="159"/>
                  </a:lnTo>
                  <a:lnTo>
                    <a:pt x="360" y="316"/>
                  </a:lnTo>
                  <a:lnTo>
                    <a:pt x="724" y="159"/>
                  </a:lnTo>
                  <a:lnTo>
                    <a:pt x="360" y="0"/>
                  </a:lnTo>
                  <a:close/>
                </a:path>
              </a:pathLst>
            </a:custGeom>
            <a:solidFill>
              <a:srgbClr val="29282C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2" name="Freeform 301"/>
            <p:cNvSpPr>
              <a:spLocks/>
            </p:cNvSpPr>
            <p:nvPr/>
          </p:nvSpPr>
          <p:spPr bwMode="auto">
            <a:xfrm>
              <a:off x="4697413" y="1866901"/>
              <a:ext cx="414338" cy="496888"/>
            </a:xfrm>
            <a:custGeom>
              <a:avLst/>
              <a:gdLst>
                <a:gd name="T0" fmla="*/ 0 w 261"/>
                <a:gd name="T1" fmla="*/ 0 h 313"/>
                <a:gd name="T2" fmla="*/ 0 w 261"/>
                <a:gd name="T3" fmla="*/ 161 h 313"/>
                <a:gd name="T4" fmla="*/ 261 w 261"/>
                <a:gd name="T5" fmla="*/ 313 h 313"/>
                <a:gd name="T6" fmla="*/ 261 w 261"/>
                <a:gd name="T7" fmla="*/ 313 h 313"/>
                <a:gd name="T8" fmla="*/ 261 w 261"/>
                <a:gd name="T9" fmla="*/ 114 h 313"/>
                <a:gd name="T10" fmla="*/ 0 w 261"/>
                <a:gd name="T11" fmla="*/ 0 h 3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1" h="313">
                  <a:moveTo>
                    <a:pt x="0" y="0"/>
                  </a:moveTo>
                  <a:lnTo>
                    <a:pt x="0" y="161"/>
                  </a:lnTo>
                  <a:lnTo>
                    <a:pt x="261" y="313"/>
                  </a:lnTo>
                  <a:lnTo>
                    <a:pt x="261" y="313"/>
                  </a:lnTo>
                  <a:lnTo>
                    <a:pt x="261" y="114"/>
                  </a:lnTo>
                  <a:lnTo>
                    <a:pt x="0" y="0"/>
                  </a:lnTo>
                  <a:close/>
                </a:path>
              </a:pathLst>
            </a:custGeom>
            <a:solidFill>
              <a:srgbClr val="2E2D3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3" name="Freeform 302"/>
            <p:cNvSpPr>
              <a:spLocks/>
            </p:cNvSpPr>
            <p:nvPr/>
          </p:nvSpPr>
          <p:spPr bwMode="auto">
            <a:xfrm>
              <a:off x="5111750" y="1870076"/>
              <a:ext cx="409575" cy="493713"/>
            </a:xfrm>
            <a:custGeom>
              <a:avLst/>
              <a:gdLst>
                <a:gd name="T0" fmla="*/ 0 w 258"/>
                <a:gd name="T1" fmla="*/ 112 h 311"/>
                <a:gd name="T2" fmla="*/ 0 w 258"/>
                <a:gd name="T3" fmla="*/ 311 h 311"/>
                <a:gd name="T4" fmla="*/ 258 w 258"/>
                <a:gd name="T5" fmla="*/ 154 h 311"/>
                <a:gd name="T6" fmla="*/ 258 w 258"/>
                <a:gd name="T7" fmla="*/ 0 h 311"/>
                <a:gd name="T8" fmla="*/ 0 w 258"/>
                <a:gd name="T9" fmla="*/ 112 h 3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58" h="311">
                  <a:moveTo>
                    <a:pt x="0" y="112"/>
                  </a:moveTo>
                  <a:lnTo>
                    <a:pt x="0" y="311"/>
                  </a:lnTo>
                  <a:lnTo>
                    <a:pt x="258" y="154"/>
                  </a:lnTo>
                  <a:lnTo>
                    <a:pt x="258" y="0"/>
                  </a:lnTo>
                  <a:lnTo>
                    <a:pt x="0" y="112"/>
                  </a:lnTo>
                  <a:close/>
                </a:path>
              </a:pathLst>
            </a:custGeom>
            <a:solidFill>
              <a:srgbClr val="2C2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4" name="Freeform 303"/>
            <p:cNvSpPr>
              <a:spLocks/>
            </p:cNvSpPr>
            <p:nvPr/>
          </p:nvSpPr>
          <p:spPr bwMode="auto">
            <a:xfrm>
              <a:off x="4540250" y="1546226"/>
              <a:ext cx="904875" cy="334963"/>
            </a:xfrm>
            <a:custGeom>
              <a:avLst/>
              <a:gdLst>
                <a:gd name="T0" fmla="*/ 241 w 241"/>
                <a:gd name="T1" fmla="*/ 38 h 89"/>
                <a:gd name="T2" fmla="*/ 152 w 241"/>
                <a:gd name="T3" fmla="*/ 0 h 89"/>
                <a:gd name="T4" fmla="*/ 0 w 241"/>
                <a:gd name="T5" fmla="*/ 67 h 89"/>
                <a:gd name="T6" fmla="*/ 52 w 241"/>
                <a:gd name="T7" fmla="*/ 89 h 89"/>
                <a:gd name="T8" fmla="*/ 241 w 241"/>
                <a:gd name="T9" fmla="*/ 38 h 8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41" h="89">
                  <a:moveTo>
                    <a:pt x="241" y="38"/>
                  </a:moveTo>
                  <a:cubicBezTo>
                    <a:pt x="152" y="0"/>
                    <a:pt x="152" y="0"/>
                    <a:pt x="152" y="0"/>
                  </a:cubicBezTo>
                  <a:cubicBezTo>
                    <a:pt x="0" y="67"/>
                    <a:pt x="0" y="67"/>
                    <a:pt x="0" y="67"/>
                  </a:cubicBezTo>
                  <a:cubicBezTo>
                    <a:pt x="52" y="89"/>
                    <a:pt x="52" y="89"/>
                    <a:pt x="52" y="89"/>
                  </a:cubicBezTo>
                  <a:cubicBezTo>
                    <a:pt x="108" y="52"/>
                    <a:pt x="174" y="34"/>
                    <a:pt x="241" y="38"/>
                  </a:cubicBezTo>
                  <a:close/>
                </a:path>
              </a:pathLst>
            </a:custGeom>
            <a:solidFill>
              <a:srgbClr val="28272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5" name="Freeform 304"/>
            <p:cNvSpPr>
              <a:spLocks/>
            </p:cNvSpPr>
            <p:nvPr/>
          </p:nvSpPr>
          <p:spPr bwMode="auto">
            <a:xfrm>
              <a:off x="5111750" y="1757363"/>
              <a:ext cx="360363" cy="219075"/>
            </a:xfrm>
            <a:custGeom>
              <a:avLst/>
              <a:gdLst>
                <a:gd name="T0" fmla="*/ 93 w 96"/>
                <a:gd name="T1" fmla="*/ 58 h 58"/>
                <a:gd name="T2" fmla="*/ 91 w 96"/>
                <a:gd name="T3" fmla="*/ 56 h 58"/>
                <a:gd name="T4" fmla="*/ 91 w 96"/>
                <a:gd name="T5" fmla="*/ 33 h 58"/>
                <a:gd name="T6" fmla="*/ 2 w 96"/>
                <a:gd name="T7" fmla="*/ 5 h 58"/>
                <a:gd name="T8" fmla="*/ 0 w 96"/>
                <a:gd name="T9" fmla="*/ 2 h 58"/>
                <a:gd name="T10" fmla="*/ 3 w 96"/>
                <a:gd name="T11" fmla="*/ 0 h 58"/>
                <a:gd name="T12" fmla="*/ 94 w 96"/>
                <a:gd name="T13" fmla="*/ 29 h 58"/>
                <a:gd name="T14" fmla="*/ 96 w 96"/>
                <a:gd name="T15" fmla="*/ 31 h 58"/>
                <a:gd name="T16" fmla="*/ 96 w 96"/>
                <a:gd name="T17" fmla="*/ 56 h 58"/>
                <a:gd name="T18" fmla="*/ 93 w 96"/>
                <a:gd name="T19" fmla="*/ 58 h 5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</a:cxnLst>
              <a:rect l="0" t="0" r="r" b="b"/>
              <a:pathLst>
                <a:path w="96" h="58">
                  <a:moveTo>
                    <a:pt x="93" y="58"/>
                  </a:moveTo>
                  <a:cubicBezTo>
                    <a:pt x="92" y="58"/>
                    <a:pt x="91" y="57"/>
                    <a:pt x="91" y="56"/>
                  </a:cubicBezTo>
                  <a:cubicBezTo>
                    <a:pt x="91" y="33"/>
                    <a:pt x="91" y="33"/>
                    <a:pt x="91" y="33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0" y="4"/>
                    <a:pt x="0" y="3"/>
                    <a:pt x="0" y="2"/>
                  </a:cubicBezTo>
                  <a:cubicBezTo>
                    <a:pt x="1" y="0"/>
                    <a:pt x="2" y="0"/>
                    <a:pt x="3" y="0"/>
                  </a:cubicBezTo>
                  <a:cubicBezTo>
                    <a:pt x="94" y="29"/>
                    <a:pt x="94" y="29"/>
                    <a:pt x="94" y="29"/>
                  </a:cubicBezTo>
                  <a:cubicBezTo>
                    <a:pt x="95" y="29"/>
                    <a:pt x="96" y="30"/>
                    <a:pt x="96" y="31"/>
                  </a:cubicBezTo>
                  <a:cubicBezTo>
                    <a:pt x="96" y="56"/>
                    <a:pt x="96" y="56"/>
                    <a:pt x="96" y="56"/>
                  </a:cubicBezTo>
                  <a:cubicBezTo>
                    <a:pt x="96" y="57"/>
                    <a:pt x="94" y="58"/>
                    <a:pt x="93" y="58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6" name="Freeform 305"/>
            <p:cNvSpPr>
              <a:spLocks/>
            </p:cNvSpPr>
            <p:nvPr/>
          </p:nvSpPr>
          <p:spPr bwMode="auto">
            <a:xfrm>
              <a:off x="5430838" y="1957388"/>
              <a:ext cx="60325" cy="127000"/>
            </a:xfrm>
            <a:custGeom>
              <a:avLst/>
              <a:gdLst>
                <a:gd name="T0" fmla="*/ 8 w 16"/>
                <a:gd name="T1" fmla="*/ 0 h 34"/>
                <a:gd name="T2" fmla="*/ 0 w 16"/>
                <a:gd name="T3" fmla="*/ 8 h 34"/>
                <a:gd name="T4" fmla="*/ 0 w 16"/>
                <a:gd name="T5" fmla="*/ 10 h 34"/>
                <a:gd name="T6" fmla="*/ 0 w 16"/>
                <a:gd name="T7" fmla="*/ 34 h 34"/>
                <a:gd name="T8" fmla="*/ 16 w 16"/>
                <a:gd name="T9" fmla="*/ 34 h 34"/>
                <a:gd name="T10" fmla="*/ 16 w 16"/>
                <a:gd name="T11" fmla="*/ 10 h 34"/>
                <a:gd name="T12" fmla="*/ 16 w 16"/>
                <a:gd name="T13" fmla="*/ 8 h 34"/>
                <a:gd name="T14" fmla="*/ 8 w 16"/>
                <a:gd name="T15" fmla="*/ 0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</a:cxnLst>
              <a:rect l="0" t="0" r="r" b="b"/>
              <a:pathLst>
                <a:path w="16" h="34">
                  <a:moveTo>
                    <a:pt x="8" y="0"/>
                  </a:moveTo>
                  <a:cubicBezTo>
                    <a:pt x="4" y="0"/>
                    <a:pt x="0" y="3"/>
                    <a:pt x="0" y="8"/>
                  </a:cubicBezTo>
                  <a:cubicBezTo>
                    <a:pt x="0" y="10"/>
                    <a:pt x="0" y="10"/>
                    <a:pt x="0" y="1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16" y="34"/>
                    <a:pt x="16" y="34"/>
                    <a:pt x="16" y="34"/>
                  </a:cubicBezTo>
                  <a:cubicBezTo>
                    <a:pt x="16" y="10"/>
                    <a:pt x="16" y="10"/>
                    <a:pt x="16" y="10"/>
                  </a:cubicBezTo>
                  <a:cubicBezTo>
                    <a:pt x="16" y="8"/>
                    <a:pt x="16" y="8"/>
                    <a:pt x="16" y="8"/>
                  </a:cubicBezTo>
                  <a:cubicBezTo>
                    <a:pt x="16" y="3"/>
                    <a:pt x="13" y="0"/>
                    <a:pt x="8" y="0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7" name="Freeform 306"/>
            <p:cNvSpPr>
              <a:spLocks/>
            </p:cNvSpPr>
            <p:nvPr/>
          </p:nvSpPr>
          <p:spPr bwMode="auto">
            <a:xfrm>
              <a:off x="5438775" y="2089151"/>
              <a:ext cx="44450" cy="14288"/>
            </a:xfrm>
            <a:custGeom>
              <a:avLst/>
              <a:gdLst>
                <a:gd name="T0" fmla="*/ 0 w 12"/>
                <a:gd name="T1" fmla="*/ 2 h 4"/>
                <a:gd name="T2" fmla="*/ 0 w 12"/>
                <a:gd name="T3" fmla="*/ 4 h 4"/>
                <a:gd name="T4" fmla="*/ 12 w 12"/>
                <a:gd name="T5" fmla="*/ 4 h 4"/>
                <a:gd name="T6" fmla="*/ 12 w 12"/>
                <a:gd name="T7" fmla="*/ 2 h 4"/>
                <a:gd name="T8" fmla="*/ 12 w 12"/>
                <a:gd name="T9" fmla="*/ 0 h 4"/>
                <a:gd name="T10" fmla="*/ 0 w 12"/>
                <a:gd name="T11" fmla="*/ 0 h 4"/>
                <a:gd name="T12" fmla="*/ 0 w 12"/>
                <a:gd name="T13" fmla="*/ 2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2" h="4">
                  <a:moveTo>
                    <a:pt x="0" y="2"/>
                  </a:moveTo>
                  <a:cubicBezTo>
                    <a:pt x="0" y="4"/>
                    <a:pt x="0" y="4"/>
                    <a:pt x="0" y="4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2" y="2"/>
                    <a:pt x="12" y="2"/>
                  </a:cubicBezTo>
                  <a:cubicBezTo>
                    <a:pt x="12" y="1"/>
                    <a:pt x="12" y="0"/>
                    <a:pt x="12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"/>
                    <a:pt x="0" y="2"/>
                  </a:cubicBezTo>
                  <a:close/>
                </a:path>
              </a:pathLst>
            </a:custGeom>
            <a:solidFill>
              <a:srgbClr val="F9CA56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8" name="Freeform 307"/>
            <p:cNvSpPr>
              <a:spLocks/>
            </p:cNvSpPr>
            <p:nvPr/>
          </p:nvSpPr>
          <p:spPr bwMode="auto">
            <a:xfrm>
              <a:off x="5438775" y="2084388"/>
              <a:ext cx="44450" cy="4763"/>
            </a:xfrm>
            <a:custGeom>
              <a:avLst/>
              <a:gdLst>
                <a:gd name="T0" fmla="*/ 2 w 28"/>
                <a:gd name="T1" fmla="*/ 0 h 3"/>
                <a:gd name="T2" fmla="*/ 0 w 28"/>
                <a:gd name="T3" fmla="*/ 3 h 3"/>
                <a:gd name="T4" fmla="*/ 28 w 28"/>
                <a:gd name="T5" fmla="*/ 3 h 3"/>
                <a:gd name="T6" fmla="*/ 26 w 28"/>
                <a:gd name="T7" fmla="*/ 0 h 3"/>
                <a:gd name="T8" fmla="*/ 2 w 28"/>
                <a:gd name="T9" fmla="*/ 0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28" h="3">
                  <a:moveTo>
                    <a:pt x="2" y="0"/>
                  </a:moveTo>
                  <a:lnTo>
                    <a:pt x="0" y="3"/>
                  </a:lnTo>
                  <a:lnTo>
                    <a:pt x="28" y="3"/>
                  </a:lnTo>
                  <a:lnTo>
                    <a:pt x="26" y="0"/>
                  </a:lnTo>
                  <a:lnTo>
                    <a:pt x="2" y="0"/>
                  </a:lnTo>
                  <a:close/>
                </a:path>
              </a:pathLst>
            </a:custGeom>
            <a:solidFill>
              <a:srgbClr val="F9C235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09" name="Freeform 308"/>
            <p:cNvSpPr>
              <a:spLocks/>
            </p:cNvSpPr>
            <p:nvPr/>
          </p:nvSpPr>
          <p:spPr bwMode="auto">
            <a:xfrm>
              <a:off x="5065713" y="1735138"/>
              <a:ext cx="98425" cy="63500"/>
            </a:xfrm>
            <a:custGeom>
              <a:avLst/>
              <a:gdLst>
                <a:gd name="T0" fmla="*/ 26 w 26"/>
                <a:gd name="T1" fmla="*/ 13 h 17"/>
                <a:gd name="T2" fmla="*/ 13 w 26"/>
                <a:gd name="T3" fmla="*/ 0 h 17"/>
                <a:gd name="T4" fmla="*/ 0 w 26"/>
                <a:gd name="T5" fmla="*/ 13 h 17"/>
                <a:gd name="T6" fmla="*/ 0 w 26"/>
                <a:gd name="T7" fmla="*/ 17 h 17"/>
                <a:gd name="T8" fmla="*/ 26 w 26"/>
                <a:gd name="T9" fmla="*/ 17 h 17"/>
                <a:gd name="T10" fmla="*/ 26 w 26"/>
                <a:gd name="T11" fmla="*/ 13 h 1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</a:cxnLst>
              <a:rect l="0" t="0" r="r" b="b"/>
              <a:pathLst>
                <a:path w="26" h="17">
                  <a:moveTo>
                    <a:pt x="26" y="13"/>
                  </a:moveTo>
                  <a:cubicBezTo>
                    <a:pt x="26" y="6"/>
                    <a:pt x="21" y="0"/>
                    <a:pt x="13" y="0"/>
                  </a:cubicBezTo>
                  <a:cubicBezTo>
                    <a:pt x="6" y="0"/>
                    <a:pt x="0" y="6"/>
                    <a:pt x="0" y="13"/>
                  </a:cubicBezTo>
                  <a:cubicBezTo>
                    <a:pt x="0" y="17"/>
                    <a:pt x="0" y="17"/>
                    <a:pt x="0" y="17"/>
                  </a:cubicBezTo>
                  <a:cubicBezTo>
                    <a:pt x="26" y="17"/>
                    <a:pt x="26" y="17"/>
                    <a:pt x="26" y="17"/>
                  </a:cubicBezTo>
                  <a:lnTo>
                    <a:pt x="26" y="13"/>
                  </a:lnTo>
                  <a:close/>
                </a:path>
              </a:pathLst>
            </a:custGeom>
            <a:solidFill>
              <a:srgbClr val="2C2B2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0" name="Oval 309"/>
            <p:cNvSpPr>
              <a:spLocks noChangeArrowheads="1"/>
            </p:cNvSpPr>
            <p:nvPr/>
          </p:nvSpPr>
          <p:spPr bwMode="auto">
            <a:xfrm>
              <a:off x="6276975" y="2965451"/>
              <a:ext cx="530225" cy="52546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1" name="Freeform 310"/>
            <p:cNvSpPr>
              <a:spLocks/>
            </p:cNvSpPr>
            <p:nvPr/>
          </p:nvSpPr>
          <p:spPr bwMode="auto">
            <a:xfrm>
              <a:off x="6513513" y="3413126"/>
              <a:ext cx="79375" cy="104775"/>
            </a:xfrm>
            <a:custGeom>
              <a:avLst/>
              <a:gdLst>
                <a:gd name="T0" fmla="*/ 21 w 21"/>
                <a:gd name="T1" fmla="*/ 21 h 28"/>
                <a:gd name="T2" fmla="*/ 15 w 21"/>
                <a:gd name="T3" fmla="*/ 28 h 28"/>
                <a:gd name="T4" fmla="*/ 7 w 21"/>
                <a:gd name="T5" fmla="*/ 28 h 28"/>
                <a:gd name="T6" fmla="*/ 0 w 21"/>
                <a:gd name="T7" fmla="*/ 21 h 28"/>
                <a:gd name="T8" fmla="*/ 0 w 21"/>
                <a:gd name="T9" fmla="*/ 7 h 28"/>
                <a:gd name="T10" fmla="*/ 7 w 21"/>
                <a:gd name="T11" fmla="*/ 0 h 28"/>
                <a:gd name="T12" fmla="*/ 15 w 21"/>
                <a:gd name="T13" fmla="*/ 0 h 28"/>
                <a:gd name="T14" fmla="*/ 21 w 21"/>
                <a:gd name="T15" fmla="*/ 7 h 28"/>
                <a:gd name="T16" fmla="*/ 21 w 21"/>
                <a:gd name="T17" fmla="*/ 21 h 28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28">
                  <a:moveTo>
                    <a:pt x="21" y="21"/>
                  </a:moveTo>
                  <a:cubicBezTo>
                    <a:pt x="21" y="25"/>
                    <a:pt x="18" y="28"/>
                    <a:pt x="15" y="28"/>
                  </a:cubicBezTo>
                  <a:cubicBezTo>
                    <a:pt x="7" y="28"/>
                    <a:pt x="7" y="28"/>
                    <a:pt x="7" y="28"/>
                  </a:cubicBezTo>
                  <a:cubicBezTo>
                    <a:pt x="3" y="28"/>
                    <a:pt x="0" y="25"/>
                    <a:pt x="0" y="21"/>
                  </a:cubicBezTo>
                  <a:cubicBezTo>
                    <a:pt x="0" y="7"/>
                    <a:pt x="0" y="7"/>
                    <a:pt x="0" y="7"/>
                  </a:cubicBezTo>
                  <a:cubicBezTo>
                    <a:pt x="0" y="3"/>
                    <a:pt x="3" y="0"/>
                    <a:pt x="7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8" y="0"/>
                    <a:pt x="21" y="3"/>
                    <a:pt x="21" y="7"/>
                  </a:cubicBezTo>
                  <a:lnTo>
                    <a:pt x="21" y="21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2" name="Freeform 311"/>
            <p:cNvSpPr>
              <a:spLocks/>
            </p:cNvSpPr>
            <p:nvPr/>
          </p:nvSpPr>
          <p:spPr bwMode="auto">
            <a:xfrm>
              <a:off x="6423025" y="3078163"/>
              <a:ext cx="247650" cy="387350"/>
            </a:xfrm>
            <a:custGeom>
              <a:avLst/>
              <a:gdLst>
                <a:gd name="T0" fmla="*/ 0 w 66"/>
                <a:gd name="T1" fmla="*/ 80 h 103"/>
                <a:gd name="T2" fmla="*/ 23 w 66"/>
                <a:gd name="T3" fmla="*/ 103 h 103"/>
                <a:gd name="T4" fmla="*/ 43 w 66"/>
                <a:gd name="T5" fmla="*/ 103 h 103"/>
                <a:gd name="T6" fmla="*/ 66 w 66"/>
                <a:gd name="T7" fmla="*/ 80 h 103"/>
                <a:gd name="T8" fmla="*/ 66 w 66"/>
                <a:gd name="T9" fmla="*/ 23 h 103"/>
                <a:gd name="T10" fmla="*/ 43 w 66"/>
                <a:gd name="T11" fmla="*/ 0 h 103"/>
                <a:gd name="T12" fmla="*/ 23 w 66"/>
                <a:gd name="T13" fmla="*/ 0 h 103"/>
                <a:gd name="T14" fmla="*/ 0 w 66"/>
                <a:gd name="T15" fmla="*/ 23 h 103"/>
                <a:gd name="T16" fmla="*/ 0 w 66"/>
                <a:gd name="T17" fmla="*/ 80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6" h="103">
                  <a:moveTo>
                    <a:pt x="0" y="80"/>
                  </a:moveTo>
                  <a:cubicBezTo>
                    <a:pt x="0" y="93"/>
                    <a:pt x="11" y="103"/>
                    <a:pt x="23" y="103"/>
                  </a:cubicBezTo>
                  <a:cubicBezTo>
                    <a:pt x="43" y="103"/>
                    <a:pt x="43" y="103"/>
                    <a:pt x="43" y="103"/>
                  </a:cubicBezTo>
                  <a:cubicBezTo>
                    <a:pt x="56" y="103"/>
                    <a:pt x="66" y="93"/>
                    <a:pt x="66" y="80"/>
                  </a:cubicBezTo>
                  <a:cubicBezTo>
                    <a:pt x="66" y="23"/>
                    <a:pt x="66" y="23"/>
                    <a:pt x="66" y="23"/>
                  </a:cubicBezTo>
                  <a:cubicBezTo>
                    <a:pt x="66" y="10"/>
                    <a:pt x="56" y="0"/>
                    <a:pt x="43" y="0"/>
                  </a:cubicBezTo>
                  <a:cubicBezTo>
                    <a:pt x="23" y="0"/>
                    <a:pt x="23" y="0"/>
                    <a:pt x="23" y="0"/>
                  </a:cubicBezTo>
                  <a:cubicBezTo>
                    <a:pt x="11" y="0"/>
                    <a:pt x="0" y="10"/>
                    <a:pt x="0" y="23"/>
                  </a:cubicBezTo>
                  <a:lnTo>
                    <a:pt x="0" y="80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3" name="Freeform 312"/>
            <p:cNvSpPr>
              <a:spLocks/>
            </p:cNvSpPr>
            <p:nvPr/>
          </p:nvSpPr>
          <p:spPr bwMode="auto">
            <a:xfrm>
              <a:off x="6423025" y="3103563"/>
              <a:ext cx="123825" cy="361950"/>
            </a:xfrm>
            <a:custGeom>
              <a:avLst/>
              <a:gdLst>
                <a:gd name="T0" fmla="*/ 7 w 33"/>
                <a:gd name="T1" fmla="*/ 72 h 96"/>
                <a:gd name="T2" fmla="*/ 7 w 33"/>
                <a:gd name="T3" fmla="*/ 0 h 96"/>
                <a:gd name="T4" fmla="*/ 0 w 33"/>
                <a:gd name="T5" fmla="*/ 16 h 96"/>
                <a:gd name="T6" fmla="*/ 0 w 33"/>
                <a:gd name="T7" fmla="*/ 73 h 96"/>
                <a:gd name="T8" fmla="*/ 23 w 33"/>
                <a:gd name="T9" fmla="*/ 96 h 96"/>
                <a:gd name="T10" fmla="*/ 33 w 33"/>
                <a:gd name="T11" fmla="*/ 96 h 96"/>
                <a:gd name="T12" fmla="*/ 7 w 33"/>
                <a:gd name="T13" fmla="*/ 72 h 9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3" h="96">
                  <a:moveTo>
                    <a:pt x="7" y="72"/>
                  </a:moveTo>
                  <a:cubicBezTo>
                    <a:pt x="7" y="0"/>
                    <a:pt x="7" y="0"/>
                    <a:pt x="7" y="0"/>
                  </a:cubicBezTo>
                  <a:cubicBezTo>
                    <a:pt x="3" y="4"/>
                    <a:pt x="0" y="10"/>
                    <a:pt x="0" y="16"/>
                  </a:cubicBezTo>
                  <a:cubicBezTo>
                    <a:pt x="0" y="73"/>
                    <a:pt x="0" y="73"/>
                    <a:pt x="0" y="73"/>
                  </a:cubicBezTo>
                  <a:cubicBezTo>
                    <a:pt x="0" y="86"/>
                    <a:pt x="11" y="96"/>
                    <a:pt x="23" y="96"/>
                  </a:cubicBezTo>
                  <a:cubicBezTo>
                    <a:pt x="33" y="96"/>
                    <a:pt x="33" y="96"/>
                    <a:pt x="33" y="96"/>
                  </a:cubicBezTo>
                  <a:cubicBezTo>
                    <a:pt x="7" y="96"/>
                    <a:pt x="7" y="72"/>
                    <a:pt x="7" y="72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4" name="Freeform 313"/>
            <p:cNvSpPr>
              <a:spLocks/>
            </p:cNvSpPr>
            <p:nvPr/>
          </p:nvSpPr>
          <p:spPr bwMode="auto">
            <a:xfrm>
              <a:off x="6491288" y="3201988"/>
              <a:ext cx="55563" cy="74613"/>
            </a:xfrm>
            <a:custGeom>
              <a:avLst/>
              <a:gdLst>
                <a:gd name="T0" fmla="*/ 15 w 15"/>
                <a:gd name="T1" fmla="*/ 14 h 20"/>
                <a:gd name="T2" fmla="*/ 9 w 15"/>
                <a:gd name="T3" fmla="*/ 20 h 20"/>
                <a:gd name="T4" fmla="*/ 6 w 15"/>
                <a:gd name="T5" fmla="*/ 20 h 20"/>
                <a:gd name="T6" fmla="*/ 0 w 15"/>
                <a:gd name="T7" fmla="*/ 14 h 20"/>
                <a:gd name="T8" fmla="*/ 0 w 15"/>
                <a:gd name="T9" fmla="*/ 6 h 20"/>
                <a:gd name="T10" fmla="*/ 6 w 15"/>
                <a:gd name="T11" fmla="*/ 0 h 20"/>
                <a:gd name="T12" fmla="*/ 9 w 15"/>
                <a:gd name="T13" fmla="*/ 0 h 20"/>
                <a:gd name="T14" fmla="*/ 15 w 15"/>
                <a:gd name="T15" fmla="*/ 6 h 20"/>
                <a:gd name="T16" fmla="*/ 15 w 15"/>
                <a:gd name="T1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0">
                  <a:moveTo>
                    <a:pt x="15" y="14"/>
                  </a:moveTo>
                  <a:cubicBezTo>
                    <a:pt x="15" y="18"/>
                    <a:pt x="13" y="20"/>
                    <a:pt x="9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18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3" y="0"/>
                    <a:pt x="15" y="2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5" name="Freeform 314"/>
            <p:cNvSpPr>
              <a:spLocks/>
            </p:cNvSpPr>
            <p:nvPr/>
          </p:nvSpPr>
          <p:spPr bwMode="auto">
            <a:xfrm>
              <a:off x="6497638" y="3213101"/>
              <a:ext cx="41275" cy="57150"/>
            </a:xfrm>
            <a:custGeom>
              <a:avLst/>
              <a:gdLst>
                <a:gd name="T0" fmla="*/ 11 w 11"/>
                <a:gd name="T1" fmla="*/ 10 h 15"/>
                <a:gd name="T2" fmla="*/ 7 w 11"/>
                <a:gd name="T3" fmla="*/ 15 h 15"/>
                <a:gd name="T4" fmla="*/ 4 w 11"/>
                <a:gd name="T5" fmla="*/ 15 h 15"/>
                <a:gd name="T6" fmla="*/ 0 w 11"/>
                <a:gd name="T7" fmla="*/ 10 h 15"/>
                <a:gd name="T8" fmla="*/ 0 w 11"/>
                <a:gd name="T9" fmla="*/ 4 h 15"/>
                <a:gd name="T10" fmla="*/ 4 w 11"/>
                <a:gd name="T11" fmla="*/ 0 h 15"/>
                <a:gd name="T12" fmla="*/ 7 w 11"/>
                <a:gd name="T13" fmla="*/ 0 h 15"/>
                <a:gd name="T14" fmla="*/ 11 w 11"/>
                <a:gd name="T15" fmla="*/ 4 h 15"/>
                <a:gd name="T16" fmla="*/ 11 w 11"/>
                <a:gd name="T1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11" y="10"/>
                  </a:moveTo>
                  <a:cubicBezTo>
                    <a:pt x="11" y="13"/>
                    <a:pt x="9" y="15"/>
                    <a:pt x="7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5"/>
                    <a:pt x="0" y="13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6" name="Oval 315"/>
            <p:cNvSpPr>
              <a:spLocks noChangeArrowheads="1"/>
            </p:cNvSpPr>
            <p:nvPr/>
          </p:nvSpPr>
          <p:spPr bwMode="auto">
            <a:xfrm>
              <a:off x="6521450" y="3254376"/>
              <a:ext cx="17463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7" name="Freeform 316"/>
            <p:cNvSpPr>
              <a:spLocks/>
            </p:cNvSpPr>
            <p:nvPr/>
          </p:nvSpPr>
          <p:spPr bwMode="auto">
            <a:xfrm>
              <a:off x="6588125" y="3201988"/>
              <a:ext cx="57150" cy="74613"/>
            </a:xfrm>
            <a:custGeom>
              <a:avLst/>
              <a:gdLst>
                <a:gd name="T0" fmla="*/ 15 w 15"/>
                <a:gd name="T1" fmla="*/ 14 h 20"/>
                <a:gd name="T2" fmla="*/ 9 w 15"/>
                <a:gd name="T3" fmla="*/ 20 h 20"/>
                <a:gd name="T4" fmla="*/ 6 w 15"/>
                <a:gd name="T5" fmla="*/ 20 h 20"/>
                <a:gd name="T6" fmla="*/ 0 w 15"/>
                <a:gd name="T7" fmla="*/ 14 h 20"/>
                <a:gd name="T8" fmla="*/ 0 w 15"/>
                <a:gd name="T9" fmla="*/ 6 h 20"/>
                <a:gd name="T10" fmla="*/ 6 w 15"/>
                <a:gd name="T11" fmla="*/ 0 h 20"/>
                <a:gd name="T12" fmla="*/ 9 w 15"/>
                <a:gd name="T13" fmla="*/ 0 h 20"/>
                <a:gd name="T14" fmla="*/ 15 w 15"/>
                <a:gd name="T15" fmla="*/ 6 h 20"/>
                <a:gd name="T16" fmla="*/ 15 w 15"/>
                <a:gd name="T17" fmla="*/ 14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20">
                  <a:moveTo>
                    <a:pt x="15" y="14"/>
                  </a:moveTo>
                  <a:cubicBezTo>
                    <a:pt x="15" y="18"/>
                    <a:pt x="12" y="20"/>
                    <a:pt x="9" y="20"/>
                  </a:cubicBezTo>
                  <a:cubicBezTo>
                    <a:pt x="6" y="20"/>
                    <a:pt x="6" y="20"/>
                    <a:pt x="6" y="20"/>
                  </a:cubicBezTo>
                  <a:cubicBezTo>
                    <a:pt x="2" y="20"/>
                    <a:pt x="0" y="18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2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5" y="2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8" name="Freeform 317"/>
            <p:cNvSpPr>
              <a:spLocks/>
            </p:cNvSpPr>
            <p:nvPr/>
          </p:nvSpPr>
          <p:spPr bwMode="auto">
            <a:xfrm>
              <a:off x="6596063" y="3213101"/>
              <a:ext cx="41275" cy="57150"/>
            </a:xfrm>
            <a:custGeom>
              <a:avLst/>
              <a:gdLst>
                <a:gd name="T0" fmla="*/ 11 w 11"/>
                <a:gd name="T1" fmla="*/ 10 h 15"/>
                <a:gd name="T2" fmla="*/ 7 w 11"/>
                <a:gd name="T3" fmla="*/ 15 h 15"/>
                <a:gd name="T4" fmla="*/ 4 w 11"/>
                <a:gd name="T5" fmla="*/ 15 h 15"/>
                <a:gd name="T6" fmla="*/ 0 w 11"/>
                <a:gd name="T7" fmla="*/ 10 h 15"/>
                <a:gd name="T8" fmla="*/ 0 w 11"/>
                <a:gd name="T9" fmla="*/ 4 h 15"/>
                <a:gd name="T10" fmla="*/ 4 w 11"/>
                <a:gd name="T11" fmla="*/ 0 h 15"/>
                <a:gd name="T12" fmla="*/ 7 w 11"/>
                <a:gd name="T13" fmla="*/ 0 h 15"/>
                <a:gd name="T14" fmla="*/ 11 w 11"/>
                <a:gd name="T15" fmla="*/ 4 h 15"/>
                <a:gd name="T16" fmla="*/ 11 w 11"/>
                <a:gd name="T17" fmla="*/ 10 h 1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5">
                  <a:moveTo>
                    <a:pt x="11" y="10"/>
                  </a:moveTo>
                  <a:cubicBezTo>
                    <a:pt x="11" y="13"/>
                    <a:pt x="9" y="15"/>
                    <a:pt x="7" y="15"/>
                  </a:cubicBezTo>
                  <a:cubicBezTo>
                    <a:pt x="4" y="15"/>
                    <a:pt x="4" y="15"/>
                    <a:pt x="4" y="15"/>
                  </a:cubicBezTo>
                  <a:cubicBezTo>
                    <a:pt x="2" y="15"/>
                    <a:pt x="0" y="13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1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19" name="Oval 318"/>
            <p:cNvSpPr>
              <a:spLocks noChangeArrowheads="1"/>
            </p:cNvSpPr>
            <p:nvPr/>
          </p:nvSpPr>
          <p:spPr bwMode="auto">
            <a:xfrm>
              <a:off x="6618288" y="3254376"/>
              <a:ext cx="19050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0" name="Freeform 319"/>
            <p:cNvSpPr>
              <a:spLocks/>
            </p:cNvSpPr>
            <p:nvPr/>
          </p:nvSpPr>
          <p:spPr bwMode="auto">
            <a:xfrm>
              <a:off x="6483350" y="3182938"/>
              <a:ext cx="68263" cy="19050"/>
            </a:xfrm>
            <a:custGeom>
              <a:avLst/>
              <a:gdLst>
                <a:gd name="T0" fmla="*/ 18 w 18"/>
                <a:gd name="T1" fmla="*/ 3 h 5"/>
                <a:gd name="T2" fmla="*/ 16 w 18"/>
                <a:gd name="T3" fmla="*/ 5 h 5"/>
                <a:gd name="T4" fmla="*/ 2 w 18"/>
                <a:gd name="T5" fmla="*/ 5 h 5"/>
                <a:gd name="T6" fmla="*/ 0 w 18"/>
                <a:gd name="T7" fmla="*/ 3 h 5"/>
                <a:gd name="T8" fmla="*/ 2 w 18"/>
                <a:gd name="T9" fmla="*/ 0 h 5"/>
                <a:gd name="T10" fmla="*/ 16 w 18"/>
                <a:gd name="T11" fmla="*/ 0 h 5"/>
                <a:gd name="T12" fmla="*/ 18 w 18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8" h="5">
                  <a:moveTo>
                    <a:pt x="18" y="3"/>
                  </a:moveTo>
                  <a:cubicBezTo>
                    <a:pt x="18" y="4"/>
                    <a:pt x="17" y="5"/>
                    <a:pt x="16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3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7" y="0"/>
                    <a:pt x="18" y="1"/>
                    <a:pt x="18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1" name="Freeform 320"/>
            <p:cNvSpPr>
              <a:spLocks/>
            </p:cNvSpPr>
            <p:nvPr/>
          </p:nvSpPr>
          <p:spPr bwMode="auto">
            <a:xfrm>
              <a:off x="6577013" y="3182938"/>
              <a:ext cx="71438" cy="19050"/>
            </a:xfrm>
            <a:custGeom>
              <a:avLst/>
              <a:gdLst>
                <a:gd name="T0" fmla="*/ 19 w 19"/>
                <a:gd name="T1" fmla="*/ 3 h 5"/>
                <a:gd name="T2" fmla="*/ 16 w 19"/>
                <a:gd name="T3" fmla="*/ 5 h 5"/>
                <a:gd name="T4" fmla="*/ 3 w 19"/>
                <a:gd name="T5" fmla="*/ 5 h 5"/>
                <a:gd name="T6" fmla="*/ 0 w 19"/>
                <a:gd name="T7" fmla="*/ 3 h 5"/>
                <a:gd name="T8" fmla="*/ 3 w 19"/>
                <a:gd name="T9" fmla="*/ 0 h 5"/>
                <a:gd name="T10" fmla="*/ 16 w 19"/>
                <a:gd name="T11" fmla="*/ 0 h 5"/>
                <a:gd name="T12" fmla="*/ 19 w 19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9" h="5">
                  <a:moveTo>
                    <a:pt x="19" y="3"/>
                  </a:moveTo>
                  <a:cubicBezTo>
                    <a:pt x="19" y="4"/>
                    <a:pt x="18" y="5"/>
                    <a:pt x="16" y="5"/>
                  </a:cubicBezTo>
                  <a:cubicBezTo>
                    <a:pt x="3" y="5"/>
                    <a:pt x="3" y="5"/>
                    <a:pt x="3" y="5"/>
                  </a:cubicBezTo>
                  <a:cubicBezTo>
                    <a:pt x="2" y="5"/>
                    <a:pt x="0" y="4"/>
                    <a:pt x="0" y="3"/>
                  </a:cubicBezTo>
                  <a:cubicBezTo>
                    <a:pt x="0" y="1"/>
                    <a:pt x="2" y="0"/>
                    <a:pt x="3" y="0"/>
                  </a:cubicBezTo>
                  <a:cubicBezTo>
                    <a:pt x="16" y="0"/>
                    <a:pt x="16" y="0"/>
                    <a:pt x="16" y="0"/>
                  </a:cubicBezTo>
                  <a:cubicBezTo>
                    <a:pt x="18" y="0"/>
                    <a:pt x="19" y="1"/>
                    <a:pt x="19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2" name="Freeform 321"/>
            <p:cNvSpPr>
              <a:spLocks/>
            </p:cNvSpPr>
            <p:nvPr/>
          </p:nvSpPr>
          <p:spPr bwMode="auto">
            <a:xfrm>
              <a:off x="6538913" y="3389313"/>
              <a:ext cx="84138" cy="41275"/>
            </a:xfrm>
            <a:custGeom>
              <a:avLst/>
              <a:gdLst>
                <a:gd name="T0" fmla="*/ 0 w 22"/>
                <a:gd name="T1" fmla="*/ 0 h 11"/>
                <a:gd name="T2" fmla="*/ 22 w 22"/>
                <a:gd name="T3" fmla="*/ 0 h 11"/>
                <a:gd name="T4" fmla="*/ 11 w 22"/>
                <a:gd name="T5" fmla="*/ 11 h 11"/>
                <a:gd name="T6" fmla="*/ 0 w 22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2" h="11">
                  <a:moveTo>
                    <a:pt x="0" y="0"/>
                  </a:moveTo>
                  <a:cubicBezTo>
                    <a:pt x="22" y="0"/>
                    <a:pt x="22" y="0"/>
                    <a:pt x="22" y="0"/>
                  </a:cubicBezTo>
                  <a:cubicBezTo>
                    <a:pt x="22" y="0"/>
                    <a:pt x="22" y="11"/>
                    <a:pt x="11" y="11"/>
                  </a:cubicBezTo>
                  <a:cubicBezTo>
                    <a:pt x="0" y="11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3" name="Freeform 322"/>
            <p:cNvSpPr>
              <a:spLocks/>
            </p:cNvSpPr>
            <p:nvPr/>
          </p:nvSpPr>
          <p:spPr bwMode="auto">
            <a:xfrm>
              <a:off x="6565900" y="3281363"/>
              <a:ext cx="38100" cy="82550"/>
            </a:xfrm>
            <a:custGeom>
              <a:avLst/>
              <a:gdLst>
                <a:gd name="T0" fmla="*/ 10 w 10"/>
                <a:gd name="T1" fmla="*/ 18 h 22"/>
                <a:gd name="T2" fmla="*/ 5 w 10"/>
                <a:gd name="T3" fmla="*/ 22 h 22"/>
                <a:gd name="T4" fmla="*/ 0 w 10"/>
                <a:gd name="T5" fmla="*/ 18 h 22"/>
                <a:gd name="T6" fmla="*/ 0 w 10"/>
                <a:gd name="T7" fmla="*/ 5 h 22"/>
                <a:gd name="T8" fmla="*/ 5 w 10"/>
                <a:gd name="T9" fmla="*/ 0 h 22"/>
                <a:gd name="T10" fmla="*/ 10 w 10"/>
                <a:gd name="T11" fmla="*/ 5 h 22"/>
                <a:gd name="T12" fmla="*/ 10 w 10"/>
                <a:gd name="T13" fmla="*/ 18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2">
                  <a:moveTo>
                    <a:pt x="10" y="18"/>
                  </a:moveTo>
                  <a:cubicBezTo>
                    <a:pt x="10" y="20"/>
                    <a:pt x="8" y="22"/>
                    <a:pt x="5" y="22"/>
                  </a:cubicBezTo>
                  <a:cubicBezTo>
                    <a:pt x="3" y="22"/>
                    <a:pt x="0" y="20"/>
                    <a:pt x="0" y="18"/>
                  </a:cubicBezTo>
                  <a:cubicBezTo>
                    <a:pt x="0" y="5"/>
                    <a:pt x="0" y="5"/>
                    <a:pt x="0" y="5"/>
                  </a:cubicBezTo>
                  <a:cubicBezTo>
                    <a:pt x="0" y="2"/>
                    <a:pt x="3" y="0"/>
                    <a:pt x="5" y="0"/>
                  </a:cubicBezTo>
                  <a:cubicBezTo>
                    <a:pt x="8" y="0"/>
                    <a:pt x="10" y="2"/>
                    <a:pt x="10" y="5"/>
                  </a:cubicBezTo>
                  <a:lnTo>
                    <a:pt x="10" y="18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4" name="Freeform 323"/>
            <p:cNvSpPr>
              <a:spLocks/>
            </p:cNvSpPr>
            <p:nvPr/>
          </p:nvSpPr>
          <p:spPr bwMode="auto">
            <a:xfrm>
              <a:off x="6403975" y="3036888"/>
              <a:ext cx="349250" cy="127000"/>
            </a:xfrm>
            <a:custGeom>
              <a:avLst/>
              <a:gdLst>
                <a:gd name="T0" fmla="*/ 0 w 93"/>
                <a:gd name="T1" fmla="*/ 17 h 34"/>
                <a:gd name="T2" fmla="*/ 42 w 93"/>
                <a:gd name="T3" fmla="*/ 34 h 34"/>
                <a:gd name="T4" fmla="*/ 84 w 93"/>
                <a:gd name="T5" fmla="*/ 17 h 34"/>
                <a:gd name="T6" fmla="*/ 42 w 93"/>
                <a:gd name="T7" fmla="*/ 0 h 34"/>
                <a:gd name="T8" fmla="*/ 0 w 93"/>
                <a:gd name="T9" fmla="*/ 1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</a:cxnLst>
              <a:rect l="0" t="0" r="r" b="b"/>
              <a:pathLst>
                <a:path w="93" h="34">
                  <a:moveTo>
                    <a:pt x="0" y="17"/>
                  </a:moveTo>
                  <a:cubicBezTo>
                    <a:pt x="0" y="26"/>
                    <a:pt x="19" y="34"/>
                    <a:pt x="42" y="34"/>
                  </a:cubicBezTo>
                  <a:cubicBezTo>
                    <a:pt x="66" y="34"/>
                    <a:pt x="93" y="20"/>
                    <a:pt x="84" y="17"/>
                  </a:cubicBezTo>
                  <a:cubicBezTo>
                    <a:pt x="74" y="12"/>
                    <a:pt x="66" y="0"/>
                    <a:pt x="42" y="0"/>
                  </a:cubicBezTo>
                  <a:cubicBezTo>
                    <a:pt x="19" y="0"/>
                    <a:pt x="0" y="7"/>
                    <a:pt x="0" y="17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5" name="Oval 324"/>
            <p:cNvSpPr>
              <a:spLocks noChangeArrowheads="1"/>
            </p:cNvSpPr>
            <p:nvPr/>
          </p:nvSpPr>
          <p:spPr bwMode="auto">
            <a:xfrm>
              <a:off x="6378575" y="3108326"/>
              <a:ext cx="85725" cy="187325"/>
            </a:xfrm>
            <a:prstGeom prst="ellipse">
              <a:avLst/>
            </a:pr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6" name="Freeform 325"/>
            <p:cNvSpPr>
              <a:spLocks/>
            </p:cNvSpPr>
            <p:nvPr/>
          </p:nvSpPr>
          <p:spPr bwMode="auto">
            <a:xfrm>
              <a:off x="6378575" y="3036888"/>
              <a:ext cx="349250" cy="239713"/>
            </a:xfrm>
            <a:custGeom>
              <a:avLst/>
              <a:gdLst>
                <a:gd name="T0" fmla="*/ 9 w 93"/>
                <a:gd name="T1" fmla="*/ 21 h 64"/>
                <a:gd name="T2" fmla="*/ 10 w 93"/>
                <a:gd name="T3" fmla="*/ 25 h 64"/>
                <a:gd name="T4" fmla="*/ 2 w 93"/>
                <a:gd name="T5" fmla="*/ 49 h 64"/>
                <a:gd name="T6" fmla="*/ 4 w 93"/>
                <a:gd name="T7" fmla="*/ 64 h 64"/>
                <a:gd name="T8" fmla="*/ 0 w 93"/>
                <a:gd name="T9" fmla="*/ 44 h 64"/>
                <a:gd name="T10" fmla="*/ 8 w 93"/>
                <a:gd name="T11" fmla="*/ 20 h 64"/>
                <a:gd name="T12" fmla="*/ 7 w 93"/>
                <a:gd name="T13" fmla="*/ 17 h 64"/>
                <a:gd name="T14" fmla="*/ 49 w 93"/>
                <a:gd name="T15" fmla="*/ 0 h 64"/>
                <a:gd name="T16" fmla="*/ 91 w 93"/>
                <a:gd name="T17" fmla="*/ 17 h 64"/>
                <a:gd name="T18" fmla="*/ 92 w 93"/>
                <a:gd name="T19" fmla="*/ 20 h 64"/>
                <a:gd name="T20" fmla="*/ 51 w 93"/>
                <a:gd name="T21" fmla="*/ 4 h 64"/>
                <a:gd name="T22" fmla="*/ 9 w 93"/>
                <a:gd name="T23" fmla="*/ 21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</a:cxnLst>
              <a:rect l="0" t="0" r="r" b="b"/>
              <a:pathLst>
                <a:path w="93" h="64">
                  <a:moveTo>
                    <a:pt x="9" y="21"/>
                  </a:moveTo>
                  <a:cubicBezTo>
                    <a:pt x="9" y="22"/>
                    <a:pt x="10" y="23"/>
                    <a:pt x="10" y="25"/>
                  </a:cubicBezTo>
                  <a:cubicBezTo>
                    <a:pt x="5" y="27"/>
                    <a:pt x="2" y="37"/>
                    <a:pt x="2" y="49"/>
                  </a:cubicBezTo>
                  <a:cubicBezTo>
                    <a:pt x="2" y="54"/>
                    <a:pt x="3" y="60"/>
                    <a:pt x="4" y="64"/>
                  </a:cubicBezTo>
                  <a:cubicBezTo>
                    <a:pt x="1" y="59"/>
                    <a:pt x="0" y="52"/>
                    <a:pt x="0" y="44"/>
                  </a:cubicBezTo>
                  <a:cubicBezTo>
                    <a:pt x="0" y="33"/>
                    <a:pt x="3" y="23"/>
                    <a:pt x="8" y="20"/>
                  </a:cubicBezTo>
                  <a:cubicBezTo>
                    <a:pt x="8" y="19"/>
                    <a:pt x="7" y="18"/>
                    <a:pt x="7" y="17"/>
                  </a:cubicBezTo>
                  <a:cubicBezTo>
                    <a:pt x="7" y="7"/>
                    <a:pt x="26" y="0"/>
                    <a:pt x="49" y="0"/>
                  </a:cubicBezTo>
                  <a:cubicBezTo>
                    <a:pt x="73" y="0"/>
                    <a:pt x="81" y="12"/>
                    <a:pt x="91" y="17"/>
                  </a:cubicBezTo>
                  <a:cubicBezTo>
                    <a:pt x="93" y="18"/>
                    <a:pt x="93" y="19"/>
                    <a:pt x="92" y="20"/>
                  </a:cubicBezTo>
                  <a:cubicBezTo>
                    <a:pt x="82" y="16"/>
                    <a:pt x="74" y="4"/>
                    <a:pt x="51" y="4"/>
                  </a:cubicBezTo>
                  <a:cubicBezTo>
                    <a:pt x="28" y="4"/>
                    <a:pt x="9" y="12"/>
                    <a:pt x="9" y="21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7" name="Oval 326"/>
            <p:cNvSpPr>
              <a:spLocks noChangeArrowheads="1"/>
            </p:cNvSpPr>
            <p:nvPr/>
          </p:nvSpPr>
          <p:spPr bwMode="auto">
            <a:xfrm>
              <a:off x="6378575" y="3209926"/>
              <a:ext cx="93663" cy="93663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8" name="Oval 327"/>
            <p:cNvSpPr>
              <a:spLocks noChangeArrowheads="1"/>
            </p:cNvSpPr>
            <p:nvPr/>
          </p:nvSpPr>
          <p:spPr bwMode="auto">
            <a:xfrm>
              <a:off x="6400800" y="3232151"/>
              <a:ext cx="44450" cy="44450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29" name="Freeform 328"/>
            <p:cNvSpPr>
              <a:spLocks/>
            </p:cNvSpPr>
            <p:nvPr/>
          </p:nvSpPr>
          <p:spPr bwMode="auto">
            <a:xfrm>
              <a:off x="6543675" y="3352801"/>
              <a:ext cx="79375" cy="22225"/>
            </a:xfrm>
            <a:custGeom>
              <a:avLst/>
              <a:gdLst>
                <a:gd name="T0" fmla="*/ 21 w 21"/>
                <a:gd name="T1" fmla="*/ 3 h 6"/>
                <a:gd name="T2" fmla="*/ 18 w 21"/>
                <a:gd name="T3" fmla="*/ 6 h 6"/>
                <a:gd name="T4" fmla="*/ 4 w 21"/>
                <a:gd name="T5" fmla="*/ 6 h 6"/>
                <a:gd name="T6" fmla="*/ 0 w 21"/>
                <a:gd name="T7" fmla="*/ 3 h 6"/>
                <a:gd name="T8" fmla="*/ 4 w 21"/>
                <a:gd name="T9" fmla="*/ 0 h 6"/>
                <a:gd name="T10" fmla="*/ 18 w 21"/>
                <a:gd name="T11" fmla="*/ 0 h 6"/>
                <a:gd name="T12" fmla="*/ 21 w 21"/>
                <a:gd name="T13" fmla="*/ 3 h 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1" h="6">
                  <a:moveTo>
                    <a:pt x="21" y="3"/>
                  </a:moveTo>
                  <a:cubicBezTo>
                    <a:pt x="21" y="5"/>
                    <a:pt x="20" y="6"/>
                    <a:pt x="18" y="6"/>
                  </a:cubicBezTo>
                  <a:cubicBezTo>
                    <a:pt x="4" y="6"/>
                    <a:pt x="4" y="6"/>
                    <a:pt x="4" y="6"/>
                  </a:cubicBezTo>
                  <a:cubicBezTo>
                    <a:pt x="2" y="6"/>
                    <a:pt x="0" y="5"/>
                    <a:pt x="0" y="3"/>
                  </a:cubicBezTo>
                  <a:cubicBezTo>
                    <a:pt x="0" y="1"/>
                    <a:pt x="2" y="0"/>
                    <a:pt x="4" y="0"/>
                  </a:cubicBezTo>
                  <a:cubicBezTo>
                    <a:pt x="18" y="0"/>
                    <a:pt x="18" y="0"/>
                    <a:pt x="18" y="0"/>
                  </a:cubicBezTo>
                  <a:cubicBezTo>
                    <a:pt x="20" y="0"/>
                    <a:pt x="21" y="1"/>
                    <a:pt x="21" y="3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0" name="Freeform 329"/>
            <p:cNvSpPr>
              <a:spLocks/>
            </p:cNvSpPr>
            <p:nvPr/>
          </p:nvSpPr>
          <p:spPr bwMode="auto">
            <a:xfrm>
              <a:off x="6543675" y="3363913"/>
              <a:ext cx="79375" cy="11113"/>
            </a:xfrm>
            <a:custGeom>
              <a:avLst/>
              <a:gdLst>
                <a:gd name="T0" fmla="*/ 18 w 21"/>
                <a:gd name="T1" fmla="*/ 2 h 3"/>
                <a:gd name="T2" fmla="*/ 4 w 21"/>
                <a:gd name="T3" fmla="*/ 2 h 3"/>
                <a:gd name="T4" fmla="*/ 1 w 21"/>
                <a:gd name="T5" fmla="*/ 0 h 3"/>
                <a:gd name="T6" fmla="*/ 0 w 21"/>
                <a:gd name="T7" fmla="*/ 0 h 3"/>
                <a:gd name="T8" fmla="*/ 4 w 21"/>
                <a:gd name="T9" fmla="*/ 3 h 3"/>
                <a:gd name="T10" fmla="*/ 18 w 21"/>
                <a:gd name="T11" fmla="*/ 3 h 3"/>
                <a:gd name="T12" fmla="*/ 21 w 21"/>
                <a:gd name="T13" fmla="*/ 0 h 3"/>
                <a:gd name="T14" fmla="*/ 21 w 21"/>
                <a:gd name="T15" fmla="*/ 0 h 3"/>
                <a:gd name="T16" fmla="*/ 18 w 21"/>
                <a:gd name="T17" fmla="*/ 2 h 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3">
                  <a:moveTo>
                    <a:pt x="18" y="2"/>
                  </a:moveTo>
                  <a:cubicBezTo>
                    <a:pt x="4" y="2"/>
                    <a:pt x="4" y="2"/>
                    <a:pt x="4" y="2"/>
                  </a:cubicBezTo>
                  <a:cubicBezTo>
                    <a:pt x="2" y="2"/>
                    <a:pt x="1" y="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2"/>
                    <a:pt x="2" y="3"/>
                    <a:pt x="4" y="3"/>
                  </a:cubicBezTo>
                  <a:cubicBezTo>
                    <a:pt x="18" y="3"/>
                    <a:pt x="18" y="3"/>
                    <a:pt x="18" y="3"/>
                  </a:cubicBezTo>
                  <a:cubicBezTo>
                    <a:pt x="20" y="3"/>
                    <a:pt x="21" y="2"/>
                    <a:pt x="21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1" y="1"/>
                    <a:pt x="19" y="2"/>
                    <a:pt x="18" y="2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1" name="Oval 330"/>
            <p:cNvSpPr>
              <a:spLocks noChangeArrowheads="1"/>
            </p:cNvSpPr>
            <p:nvPr/>
          </p:nvSpPr>
          <p:spPr bwMode="auto">
            <a:xfrm>
              <a:off x="2336800" y="2822576"/>
              <a:ext cx="568325" cy="566738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2" name="Freeform 331"/>
            <p:cNvSpPr>
              <a:spLocks/>
            </p:cNvSpPr>
            <p:nvPr/>
          </p:nvSpPr>
          <p:spPr bwMode="auto">
            <a:xfrm>
              <a:off x="2566988" y="3311526"/>
              <a:ext cx="85725" cy="112713"/>
            </a:xfrm>
            <a:custGeom>
              <a:avLst/>
              <a:gdLst>
                <a:gd name="T0" fmla="*/ 0 w 23"/>
                <a:gd name="T1" fmla="*/ 23 h 30"/>
                <a:gd name="T2" fmla="*/ 7 w 23"/>
                <a:gd name="T3" fmla="*/ 30 h 30"/>
                <a:gd name="T4" fmla="*/ 16 w 23"/>
                <a:gd name="T5" fmla="*/ 30 h 30"/>
                <a:gd name="T6" fmla="*/ 23 w 23"/>
                <a:gd name="T7" fmla="*/ 23 h 30"/>
                <a:gd name="T8" fmla="*/ 23 w 23"/>
                <a:gd name="T9" fmla="*/ 7 h 30"/>
                <a:gd name="T10" fmla="*/ 16 w 23"/>
                <a:gd name="T11" fmla="*/ 0 h 30"/>
                <a:gd name="T12" fmla="*/ 7 w 23"/>
                <a:gd name="T13" fmla="*/ 0 h 30"/>
                <a:gd name="T14" fmla="*/ 0 w 23"/>
                <a:gd name="T15" fmla="*/ 7 h 30"/>
                <a:gd name="T16" fmla="*/ 0 w 23"/>
                <a:gd name="T17" fmla="*/ 23 h 3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3" h="30">
                  <a:moveTo>
                    <a:pt x="0" y="23"/>
                  </a:moveTo>
                  <a:cubicBezTo>
                    <a:pt x="0" y="27"/>
                    <a:pt x="3" y="30"/>
                    <a:pt x="7" y="30"/>
                  </a:cubicBezTo>
                  <a:cubicBezTo>
                    <a:pt x="16" y="30"/>
                    <a:pt x="16" y="30"/>
                    <a:pt x="16" y="30"/>
                  </a:cubicBezTo>
                  <a:cubicBezTo>
                    <a:pt x="20" y="30"/>
                    <a:pt x="23" y="27"/>
                    <a:pt x="23" y="23"/>
                  </a:cubicBezTo>
                  <a:cubicBezTo>
                    <a:pt x="23" y="7"/>
                    <a:pt x="23" y="7"/>
                    <a:pt x="23" y="7"/>
                  </a:cubicBezTo>
                  <a:cubicBezTo>
                    <a:pt x="23" y="3"/>
                    <a:pt x="20" y="0"/>
                    <a:pt x="16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7"/>
                  </a:cubicBezTo>
                  <a:lnTo>
                    <a:pt x="0" y="23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3" name="Freeform 332"/>
            <p:cNvSpPr>
              <a:spLocks/>
            </p:cNvSpPr>
            <p:nvPr/>
          </p:nvSpPr>
          <p:spPr bwMode="auto">
            <a:xfrm>
              <a:off x="2484438" y="2952751"/>
              <a:ext cx="266700" cy="414338"/>
            </a:xfrm>
            <a:custGeom>
              <a:avLst/>
              <a:gdLst>
                <a:gd name="T0" fmla="*/ 71 w 71"/>
                <a:gd name="T1" fmla="*/ 85 h 110"/>
                <a:gd name="T2" fmla="*/ 46 w 71"/>
                <a:gd name="T3" fmla="*/ 110 h 110"/>
                <a:gd name="T4" fmla="*/ 24 w 71"/>
                <a:gd name="T5" fmla="*/ 110 h 110"/>
                <a:gd name="T6" fmla="*/ 0 w 71"/>
                <a:gd name="T7" fmla="*/ 85 h 110"/>
                <a:gd name="T8" fmla="*/ 0 w 71"/>
                <a:gd name="T9" fmla="*/ 24 h 110"/>
                <a:gd name="T10" fmla="*/ 24 w 71"/>
                <a:gd name="T11" fmla="*/ 0 h 110"/>
                <a:gd name="T12" fmla="*/ 46 w 71"/>
                <a:gd name="T13" fmla="*/ 0 h 110"/>
                <a:gd name="T14" fmla="*/ 71 w 71"/>
                <a:gd name="T15" fmla="*/ 24 h 110"/>
                <a:gd name="T16" fmla="*/ 71 w 71"/>
                <a:gd name="T17" fmla="*/ 85 h 1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1" h="110">
                  <a:moveTo>
                    <a:pt x="71" y="85"/>
                  </a:moveTo>
                  <a:cubicBezTo>
                    <a:pt x="71" y="99"/>
                    <a:pt x="60" y="110"/>
                    <a:pt x="46" y="110"/>
                  </a:cubicBezTo>
                  <a:cubicBezTo>
                    <a:pt x="24" y="110"/>
                    <a:pt x="24" y="110"/>
                    <a:pt x="24" y="110"/>
                  </a:cubicBezTo>
                  <a:cubicBezTo>
                    <a:pt x="11" y="110"/>
                    <a:pt x="0" y="99"/>
                    <a:pt x="0" y="85"/>
                  </a:cubicBezTo>
                  <a:cubicBezTo>
                    <a:pt x="0" y="24"/>
                    <a:pt x="0" y="24"/>
                    <a:pt x="0" y="24"/>
                  </a:cubicBezTo>
                  <a:cubicBezTo>
                    <a:pt x="0" y="11"/>
                    <a:pt x="11" y="0"/>
                    <a:pt x="24" y="0"/>
                  </a:cubicBezTo>
                  <a:cubicBezTo>
                    <a:pt x="46" y="0"/>
                    <a:pt x="46" y="0"/>
                    <a:pt x="46" y="0"/>
                  </a:cubicBezTo>
                  <a:cubicBezTo>
                    <a:pt x="60" y="0"/>
                    <a:pt x="71" y="11"/>
                    <a:pt x="71" y="24"/>
                  </a:cubicBezTo>
                  <a:lnTo>
                    <a:pt x="71" y="85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4" name="Freeform 333"/>
            <p:cNvSpPr>
              <a:spLocks/>
            </p:cNvSpPr>
            <p:nvPr/>
          </p:nvSpPr>
          <p:spPr bwMode="auto">
            <a:xfrm>
              <a:off x="2619375" y="2979738"/>
              <a:ext cx="131763" cy="387350"/>
            </a:xfrm>
            <a:custGeom>
              <a:avLst/>
              <a:gdLst>
                <a:gd name="T0" fmla="*/ 27 w 35"/>
                <a:gd name="T1" fmla="*/ 78 h 103"/>
                <a:gd name="T2" fmla="*/ 27 w 35"/>
                <a:gd name="T3" fmla="*/ 0 h 103"/>
                <a:gd name="T4" fmla="*/ 35 w 35"/>
                <a:gd name="T5" fmla="*/ 17 h 103"/>
                <a:gd name="T6" fmla="*/ 35 w 35"/>
                <a:gd name="T7" fmla="*/ 78 h 103"/>
                <a:gd name="T8" fmla="*/ 10 w 35"/>
                <a:gd name="T9" fmla="*/ 103 h 103"/>
                <a:gd name="T10" fmla="*/ 0 w 35"/>
                <a:gd name="T11" fmla="*/ 103 h 103"/>
                <a:gd name="T12" fmla="*/ 27 w 35"/>
                <a:gd name="T13" fmla="*/ 78 h 10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35" h="103">
                  <a:moveTo>
                    <a:pt x="27" y="78"/>
                  </a:moveTo>
                  <a:cubicBezTo>
                    <a:pt x="27" y="0"/>
                    <a:pt x="27" y="0"/>
                    <a:pt x="27" y="0"/>
                  </a:cubicBezTo>
                  <a:cubicBezTo>
                    <a:pt x="32" y="5"/>
                    <a:pt x="35" y="11"/>
                    <a:pt x="35" y="17"/>
                  </a:cubicBezTo>
                  <a:cubicBezTo>
                    <a:pt x="35" y="78"/>
                    <a:pt x="35" y="78"/>
                    <a:pt x="35" y="78"/>
                  </a:cubicBezTo>
                  <a:cubicBezTo>
                    <a:pt x="35" y="92"/>
                    <a:pt x="24" y="103"/>
                    <a:pt x="10" y="103"/>
                  </a:cubicBezTo>
                  <a:cubicBezTo>
                    <a:pt x="0" y="103"/>
                    <a:pt x="0" y="103"/>
                    <a:pt x="0" y="103"/>
                  </a:cubicBezTo>
                  <a:cubicBezTo>
                    <a:pt x="27" y="103"/>
                    <a:pt x="27" y="78"/>
                    <a:pt x="27" y="78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5" name="Freeform 334"/>
            <p:cNvSpPr>
              <a:spLocks/>
            </p:cNvSpPr>
            <p:nvPr/>
          </p:nvSpPr>
          <p:spPr bwMode="auto">
            <a:xfrm>
              <a:off x="2446338" y="2900363"/>
              <a:ext cx="341313" cy="128588"/>
            </a:xfrm>
            <a:custGeom>
              <a:avLst/>
              <a:gdLst>
                <a:gd name="T0" fmla="*/ 0 w 91"/>
                <a:gd name="T1" fmla="*/ 27 h 34"/>
                <a:gd name="T2" fmla="*/ 7 w 91"/>
                <a:gd name="T3" fmla="*/ 34 h 34"/>
                <a:gd name="T4" fmla="*/ 83 w 91"/>
                <a:gd name="T5" fmla="*/ 34 h 34"/>
                <a:gd name="T6" fmla="*/ 91 w 91"/>
                <a:gd name="T7" fmla="*/ 27 h 34"/>
                <a:gd name="T8" fmla="*/ 91 w 91"/>
                <a:gd name="T9" fmla="*/ 8 h 34"/>
                <a:gd name="T10" fmla="*/ 83 w 91"/>
                <a:gd name="T11" fmla="*/ 0 h 34"/>
                <a:gd name="T12" fmla="*/ 7 w 91"/>
                <a:gd name="T13" fmla="*/ 0 h 34"/>
                <a:gd name="T14" fmla="*/ 0 w 91"/>
                <a:gd name="T15" fmla="*/ 8 h 34"/>
                <a:gd name="T16" fmla="*/ 0 w 91"/>
                <a:gd name="T17" fmla="*/ 27 h 3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91" h="34">
                  <a:moveTo>
                    <a:pt x="0" y="27"/>
                  </a:moveTo>
                  <a:cubicBezTo>
                    <a:pt x="0" y="31"/>
                    <a:pt x="3" y="34"/>
                    <a:pt x="7" y="34"/>
                  </a:cubicBezTo>
                  <a:cubicBezTo>
                    <a:pt x="83" y="34"/>
                    <a:pt x="83" y="34"/>
                    <a:pt x="83" y="34"/>
                  </a:cubicBezTo>
                  <a:cubicBezTo>
                    <a:pt x="87" y="34"/>
                    <a:pt x="91" y="31"/>
                    <a:pt x="91" y="27"/>
                  </a:cubicBezTo>
                  <a:cubicBezTo>
                    <a:pt x="91" y="8"/>
                    <a:pt x="91" y="8"/>
                    <a:pt x="91" y="8"/>
                  </a:cubicBezTo>
                  <a:cubicBezTo>
                    <a:pt x="91" y="4"/>
                    <a:pt x="87" y="0"/>
                    <a:pt x="83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4"/>
                    <a:pt x="0" y="8"/>
                  </a:cubicBezTo>
                  <a:lnTo>
                    <a:pt x="0" y="27"/>
                  </a:lnTo>
                  <a:close/>
                </a:path>
              </a:pathLst>
            </a:custGeom>
            <a:solidFill>
              <a:srgbClr val="474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6" name="Freeform 335"/>
            <p:cNvSpPr>
              <a:spLocks/>
            </p:cNvSpPr>
            <p:nvPr/>
          </p:nvSpPr>
          <p:spPr bwMode="auto">
            <a:xfrm>
              <a:off x="2705100" y="2965451"/>
              <a:ext cx="95250" cy="176213"/>
            </a:xfrm>
            <a:custGeom>
              <a:avLst/>
              <a:gdLst>
                <a:gd name="T0" fmla="*/ 6 w 25"/>
                <a:gd name="T1" fmla="*/ 0 h 47"/>
                <a:gd name="T2" fmla="*/ 0 w 25"/>
                <a:gd name="T3" fmla="*/ 4 h 47"/>
                <a:gd name="T4" fmla="*/ 0 w 25"/>
                <a:gd name="T5" fmla="*/ 44 h 47"/>
                <a:gd name="T6" fmla="*/ 6 w 25"/>
                <a:gd name="T7" fmla="*/ 47 h 47"/>
                <a:gd name="T8" fmla="*/ 20 w 25"/>
                <a:gd name="T9" fmla="*/ 47 h 47"/>
                <a:gd name="T10" fmla="*/ 25 w 25"/>
                <a:gd name="T11" fmla="*/ 44 h 47"/>
                <a:gd name="T12" fmla="*/ 25 w 25"/>
                <a:gd name="T13" fmla="*/ 4 h 47"/>
                <a:gd name="T14" fmla="*/ 20 w 25"/>
                <a:gd name="T15" fmla="*/ 0 h 47"/>
                <a:gd name="T16" fmla="*/ 6 w 25"/>
                <a:gd name="T17" fmla="*/ 0 h 4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5" h="47">
                  <a:moveTo>
                    <a:pt x="6" y="0"/>
                  </a:moveTo>
                  <a:cubicBezTo>
                    <a:pt x="3" y="0"/>
                    <a:pt x="0" y="2"/>
                    <a:pt x="0" y="4"/>
                  </a:cubicBezTo>
                  <a:cubicBezTo>
                    <a:pt x="0" y="44"/>
                    <a:pt x="0" y="44"/>
                    <a:pt x="0" y="44"/>
                  </a:cubicBezTo>
                  <a:cubicBezTo>
                    <a:pt x="0" y="46"/>
                    <a:pt x="3" y="47"/>
                    <a:pt x="6" y="47"/>
                  </a:cubicBezTo>
                  <a:cubicBezTo>
                    <a:pt x="20" y="47"/>
                    <a:pt x="20" y="47"/>
                    <a:pt x="20" y="47"/>
                  </a:cubicBezTo>
                  <a:cubicBezTo>
                    <a:pt x="22" y="47"/>
                    <a:pt x="25" y="46"/>
                    <a:pt x="25" y="44"/>
                  </a:cubicBezTo>
                  <a:cubicBezTo>
                    <a:pt x="25" y="4"/>
                    <a:pt x="25" y="4"/>
                    <a:pt x="25" y="4"/>
                  </a:cubicBezTo>
                  <a:cubicBezTo>
                    <a:pt x="25" y="2"/>
                    <a:pt x="22" y="0"/>
                    <a:pt x="20" y="0"/>
                  </a:cubicBezTo>
                  <a:lnTo>
                    <a:pt x="6" y="0"/>
                  </a:lnTo>
                  <a:close/>
                </a:path>
              </a:pathLst>
            </a:custGeom>
            <a:solidFill>
              <a:srgbClr val="474F59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7" name="Freeform 336"/>
            <p:cNvSpPr>
              <a:spLocks/>
            </p:cNvSpPr>
            <p:nvPr/>
          </p:nvSpPr>
          <p:spPr bwMode="auto">
            <a:xfrm>
              <a:off x="2614613" y="3084513"/>
              <a:ext cx="65088" cy="84138"/>
            </a:xfrm>
            <a:custGeom>
              <a:avLst/>
              <a:gdLst>
                <a:gd name="T0" fmla="*/ 0 w 17"/>
                <a:gd name="T1" fmla="*/ 16 h 22"/>
                <a:gd name="T2" fmla="*/ 7 w 17"/>
                <a:gd name="T3" fmla="*/ 22 h 22"/>
                <a:gd name="T4" fmla="*/ 11 w 17"/>
                <a:gd name="T5" fmla="*/ 22 h 22"/>
                <a:gd name="T6" fmla="*/ 17 w 17"/>
                <a:gd name="T7" fmla="*/ 16 h 22"/>
                <a:gd name="T8" fmla="*/ 17 w 17"/>
                <a:gd name="T9" fmla="*/ 6 h 22"/>
                <a:gd name="T10" fmla="*/ 11 w 17"/>
                <a:gd name="T11" fmla="*/ 0 h 22"/>
                <a:gd name="T12" fmla="*/ 7 w 17"/>
                <a:gd name="T13" fmla="*/ 0 h 22"/>
                <a:gd name="T14" fmla="*/ 0 w 17"/>
                <a:gd name="T15" fmla="*/ 6 h 22"/>
                <a:gd name="T16" fmla="*/ 0 w 17"/>
                <a:gd name="T1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2">
                  <a:moveTo>
                    <a:pt x="0" y="16"/>
                  </a:moveTo>
                  <a:cubicBezTo>
                    <a:pt x="0" y="19"/>
                    <a:pt x="3" y="22"/>
                    <a:pt x="7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4" y="22"/>
                    <a:pt x="17" y="19"/>
                    <a:pt x="17" y="1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3"/>
                    <a:pt x="14" y="0"/>
                    <a:pt x="1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8" name="Freeform 337"/>
            <p:cNvSpPr>
              <a:spLocks/>
            </p:cNvSpPr>
            <p:nvPr/>
          </p:nvSpPr>
          <p:spPr bwMode="auto">
            <a:xfrm>
              <a:off x="2622550" y="3097213"/>
              <a:ext cx="49213" cy="58738"/>
            </a:xfrm>
            <a:custGeom>
              <a:avLst/>
              <a:gdLst>
                <a:gd name="T0" fmla="*/ 0 w 13"/>
                <a:gd name="T1" fmla="*/ 11 h 16"/>
                <a:gd name="T2" fmla="*/ 5 w 13"/>
                <a:gd name="T3" fmla="*/ 16 h 16"/>
                <a:gd name="T4" fmla="*/ 8 w 13"/>
                <a:gd name="T5" fmla="*/ 16 h 16"/>
                <a:gd name="T6" fmla="*/ 13 w 13"/>
                <a:gd name="T7" fmla="*/ 11 h 16"/>
                <a:gd name="T8" fmla="*/ 13 w 13"/>
                <a:gd name="T9" fmla="*/ 4 h 16"/>
                <a:gd name="T10" fmla="*/ 8 w 13"/>
                <a:gd name="T11" fmla="*/ 0 h 16"/>
                <a:gd name="T12" fmla="*/ 5 w 13"/>
                <a:gd name="T13" fmla="*/ 0 h 16"/>
                <a:gd name="T14" fmla="*/ 0 w 13"/>
                <a:gd name="T15" fmla="*/ 4 h 16"/>
                <a:gd name="T16" fmla="*/ 0 w 13"/>
                <a:gd name="T1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3" h="16">
                  <a:moveTo>
                    <a:pt x="0" y="11"/>
                  </a:moveTo>
                  <a:cubicBezTo>
                    <a:pt x="0" y="14"/>
                    <a:pt x="3" y="16"/>
                    <a:pt x="5" y="16"/>
                  </a:cubicBezTo>
                  <a:cubicBezTo>
                    <a:pt x="8" y="16"/>
                    <a:pt x="8" y="16"/>
                    <a:pt x="8" y="16"/>
                  </a:cubicBezTo>
                  <a:cubicBezTo>
                    <a:pt x="11" y="16"/>
                    <a:pt x="13" y="14"/>
                    <a:pt x="13" y="11"/>
                  </a:cubicBezTo>
                  <a:cubicBezTo>
                    <a:pt x="13" y="4"/>
                    <a:pt x="13" y="4"/>
                    <a:pt x="13" y="4"/>
                  </a:cubicBezTo>
                  <a:cubicBezTo>
                    <a:pt x="13" y="2"/>
                    <a:pt x="11" y="0"/>
                    <a:pt x="8" y="0"/>
                  </a:cubicBezTo>
                  <a:cubicBezTo>
                    <a:pt x="5" y="0"/>
                    <a:pt x="5" y="0"/>
                    <a:pt x="5" y="0"/>
                  </a:cubicBezTo>
                  <a:cubicBezTo>
                    <a:pt x="3" y="0"/>
                    <a:pt x="0" y="2"/>
                    <a:pt x="0" y="4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39" name="Oval 338"/>
            <p:cNvSpPr>
              <a:spLocks noChangeArrowheads="1"/>
            </p:cNvSpPr>
            <p:nvPr/>
          </p:nvSpPr>
          <p:spPr bwMode="auto">
            <a:xfrm>
              <a:off x="2622550" y="3141663"/>
              <a:ext cx="22225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0" name="Freeform 339"/>
            <p:cNvSpPr>
              <a:spLocks/>
            </p:cNvSpPr>
            <p:nvPr/>
          </p:nvSpPr>
          <p:spPr bwMode="auto">
            <a:xfrm>
              <a:off x="2509838" y="3084513"/>
              <a:ext cx="63500" cy="84138"/>
            </a:xfrm>
            <a:custGeom>
              <a:avLst/>
              <a:gdLst>
                <a:gd name="T0" fmla="*/ 0 w 17"/>
                <a:gd name="T1" fmla="*/ 16 h 22"/>
                <a:gd name="T2" fmla="*/ 7 w 17"/>
                <a:gd name="T3" fmla="*/ 22 h 22"/>
                <a:gd name="T4" fmla="*/ 11 w 17"/>
                <a:gd name="T5" fmla="*/ 22 h 22"/>
                <a:gd name="T6" fmla="*/ 17 w 17"/>
                <a:gd name="T7" fmla="*/ 16 h 22"/>
                <a:gd name="T8" fmla="*/ 17 w 17"/>
                <a:gd name="T9" fmla="*/ 6 h 22"/>
                <a:gd name="T10" fmla="*/ 11 w 17"/>
                <a:gd name="T11" fmla="*/ 0 h 22"/>
                <a:gd name="T12" fmla="*/ 7 w 17"/>
                <a:gd name="T13" fmla="*/ 0 h 22"/>
                <a:gd name="T14" fmla="*/ 0 w 17"/>
                <a:gd name="T15" fmla="*/ 6 h 22"/>
                <a:gd name="T16" fmla="*/ 0 w 17"/>
                <a:gd name="T17" fmla="*/ 16 h 22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7" h="22">
                  <a:moveTo>
                    <a:pt x="0" y="16"/>
                  </a:moveTo>
                  <a:cubicBezTo>
                    <a:pt x="0" y="19"/>
                    <a:pt x="3" y="22"/>
                    <a:pt x="7" y="22"/>
                  </a:cubicBezTo>
                  <a:cubicBezTo>
                    <a:pt x="11" y="22"/>
                    <a:pt x="11" y="22"/>
                    <a:pt x="11" y="22"/>
                  </a:cubicBezTo>
                  <a:cubicBezTo>
                    <a:pt x="14" y="22"/>
                    <a:pt x="17" y="19"/>
                    <a:pt x="17" y="16"/>
                  </a:cubicBezTo>
                  <a:cubicBezTo>
                    <a:pt x="17" y="6"/>
                    <a:pt x="17" y="6"/>
                    <a:pt x="17" y="6"/>
                  </a:cubicBezTo>
                  <a:cubicBezTo>
                    <a:pt x="17" y="3"/>
                    <a:pt x="14" y="0"/>
                    <a:pt x="11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3" y="0"/>
                    <a:pt x="0" y="3"/>
                    <a:pt x="0" y="6"/>
                  </a:cubicBezTo>
                  <a:lnTo>
                    <a:pt x="0" y="16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1" name="Freeform 340"/>
            <p:cNvSpPr>
              <a:spLocks/>
            </p:cNvSpPr>
            <p:nvPr/>
          </p:nvSpPr>
          <p:spPr bwMode="auto">
            <a:xfrm>
              <a:off x="2520950" y="3097213"/>
              <a:ext cx="46038" cy="58738"/>
            </a:xfrm>
            <a:custGeom>
              <a:avLst/>
              <a:gdLst>
                <a:gd name="T0" fmla="*/ 0 w 12"/>
                <a:gd name="T1" fmla="*/ 11 h 16"/>
                <a:gd name="T2" fmla="*/ 4 w 12"/>
                <a:gd name="T3" fmla="*/ 16 h 16"/>
                <a:gd name="T4" fmla="*/ 7 w 12"/>
                <a:gd name="T5" fmla="*/ 16 h 16"/>
                <a:gd name="T6" fmla="*/ 12 w 12"/>
                <a:gd name="T7" fmla="*/ 11 h 16"/>
                <a:gd name="T8" fmla="*/ 12 w 12"/>
                <a:gd name="T9" fmla="*/ 4 h 16"/>
                <a:gd name="T10" fmla="*/ 7 w 12"/>
                <a:gd name="T11" fmla="*/ 0 h 16"/>
                <a:gd name="T12" fmla="*/ 4 w 12"/>
                <a:gd name="T13" fmla="*/ 0 h 16"/>
                <a:gd name="T14" fmla="*/ 0 w 12"/>
                <a:gd name="T15" fmla="*/ 4 h 16"/>
                <a:gd name="T16" fmla="*/ 0 w 12"/>
                <a:gd name="T17" fmla="*/ 11 h 16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2" h="16">
                  <a:moveTo>
                    <a:pt x="0" y="11"/>
                  </a:moveTo>
                  <a:cubicBezTo>
                    <a:pt x="0" y="14"/>
                    <a:pt x="2" y="16"/>
                    <a:pt x="4" y="16"/>
                  </a:cubicBezTo>
                  <a:cubicBezTo>
                    <a:pt x="7" y="16"/>
                    <a:pt x="7" y="16"/>
                    <a:pt x="7" y="16"/>
                  </a:cubicBezTo>
                  <a:cubicBezTo>
                    <a:pt x="10" y="16"/>
                    <a:pt x="12" y="14"/>
                    <a:pt x="12" y="11"/>
                  </a:cubicBezTo>
                  <a:cubicBezTo>
                    <a:pt x="12" y="4"/>
                    <a:pt x="12" y="4"/>
                    <a:pt x="12" y="4"/>
                  </a:cubicBezTo>
                  <a:cubicBezTo>
                    <a:pt x="12" y="2"/>
                    <a:pt x="10" y="0"/>
                    <a:pt x="7" y="0"/>
                  </a:cubicBezTo>
                  <a:cubicBezTo>
                    <a:pt x="4" y="0"/>
                    <a:pt x="4" y="0"/>
                    <a:pt x="4" y="0"/>
                  </a:cubicBezTo>
                  <a:cubicBezTo>
                    <a:pt x="2" y="0"/>
                    <a:pt x="0" y="2"/>
                    <a:pt x="0" y="4"/>
                  </a:cubicBezTo>
                  <a:lnTo>
                    <a:pt x="0" y="11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2" name="Oval 341"/>
            <p:cNvSpPr>
              <a:spLocks noChangeArrowheads="1"/>
            </p:cNvSpPr>
            <p:nvPr/>
          </p:nvSpPr>
          <p:spPr bwMode="auto">
            <a:xfrm>
              <a:off x="2520950" y="3141663"/>
              <a:ext cx="19050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3" name="Freeform 342"/>
            <p:cNvSpPr>
              <a:spLocks/>
            </p:cNvSpPr>
            <p:nvPr/>
          </p:nvSpPr>
          <p:spPr bwMode="auto">
            <a:xfrm>
              <a:off x="2611438" y="3067051"/>
              <a:ext cx="74613" cy="17463"/>
            </a:xfrm>
            <a:custGeom>
              <a:avLst/>
              <a:gdLst>
                <a:gd name="T0" fmla="*/ 0 w 20"/>
                <a:gd name="T1" fmla="*/ 3 h 5"/>
                <a:gd name="T2" fmla="*/ 3 w 20"/>
                <a:gd name="T3" fmla="*/ 5 h 5"/>
                <a:gd name="T4" fmla="*/ 17 w 20"/>
                <a:gd name="T5" fmla="*/ 5 h 5"/>
                <a:gd name="T6" fmla="*/ 20 w 20"/>
                <a:gd name="T7" fmla="*/ 3 h 5"/>
                <a:gd name="T8" fmla="*/ 17 w 20"/>
                <a:gd name="T9" fmla="*/ 0 h 5"/>
                <a:gd name="T10" fmla="*/ 3 w 20"/>
                <a:gd name="T11" fmla="*/ 0 h 5"/>
                <a:gd name="T12" fmla="*/ 0 w 20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">
                  <a:moveTo>
                    <a:pt x="0" y="3"/>
                  </a:moveTo>
                  <a:cubicBezTo>
                    <a:pt x="0" y="4"/>
                    <a:pt x="1" y="5"/>
                    <a:pt x="3" y="5"/>
                  </a:cubicBezTo>
                  <a:cubicBezTo>
                    <a:pt x="17" y="5"/>
                    <a:pt x="17" y="5"/>
                    <a:pt x="17" y="5"/>
                  </a:cubicBezTo>
                  <a:cubicBezTo>
                    <a:pt x="19" y="5"/>
                    <a:pt x="20" y="4"/>
                    <a:pt x="20" y="3"/>
                  </a:cubicBezTo>
                  <a:cubicBezTo>
                    <a:pt x="20" y="1"/>
                    <a:pt x="19" y="0"/>
                    <a:pt x="17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1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4" name="Freeform 343"/>
            <p:cNvSpPr>
              <a:spLocks/>
            </p:cNvSpPr>
            <p:nvPr/>
          </p:nvSpPr>
          <p:spPr bwMode="auto">
            <a:xfrm>
              <a:off x="2506663" y="3067051"/>
              <a:ext cx="74613" cy="17463"/>
            </a:xfrm>
            <a:custGeom>
              <a:avLst/>
              <a:gdLst>
                <a:gd name="T0" fmla="*/ 0 w 20"/>
                <a:gd name="T1" fmla="*/ 3 h 5"/>
                <a:gd name="T2" fmla="*/ 3 w 20"/>
                <a:gd name="T3" fmla="*/ 5 h 5"/>
                <a:gd name="T4" fmla="*/ 18 w 20"/>
                <a:gd name="T5" fmla="*/ 5 h 5"/>
                <a:gd name="T6" fmla="*/ 20 w 20"/>
                <a:gd name="T7" fmla="*/ 3 h 5"/>
                <a:gd name="T8" fmla="*/ 18 w 20"/>
                <a:gd name="T9" fmla="*/ 0 h 5"/>
                <a:gd name="T10" fmla="*/ 3 w 20"/>
                <a:gd name="T11" fmla="*/ 0 h 5"/>
                <a:gd name="T12" fmla="*/ 0 w 20"/>
                <a:gd name="T13" fmla="*/ 3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0" h="5">
                  <a:moveTo>
                    <a:pt x="0" y="3"/>
                  </a:moveTo>
                  <a:cubicBezTo>
                    <a:pt x="0" y="4"/>
                    <a:pt x="2" y="5"/>
                    <a:pt x="3" y="5"/>
                  </a:cubicBezTo>
                  <a:cubicBezTo>
                    <a:pt x="18" y="5"/>
                    <a:pt x="18" y="5"/>
                    <a:pt x="18" y="5"/>
                  </a:cubicBezTo>
                  <a:cubicBezTo>
                    <a:pt x="19" y="5"/>
                    <a:pt x="20" y="4"/>
                    <a:pt x="20" y="3"/>
                  </a:cubicBezTo>
                  <a:cubicBezTo>
                    <a:pt x="20" y="1"/>
                    <a:pt x="19" y="0"/>
                    <a:pt x="18" y="0"/>
                  </a:cubicBezTo>
                  <a:cubicBezTo>
                    <a:pt x="3" y="0"/>
                    <a:pt x="3" y="0"/>
                    <a:pt x="3" y="0"/>
                  </a:cubicBezTo>
                  <a:cubicBezTo>
                    <a:pt x="2" y="0"/>
                    <a:pt x="0" y="1"/>
                    <a:pt x="0" y="3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5" name="Freeform 344"/>
            <p:cNvSpPr>
              <a:spLocks/>
            </p:cNvSpPr>
            <p:nvPr/>
          </p:nvSpPr>
          <p:spPr bwMode="auto">
            <a:xfrm>
              <a:off x="2446338" y="2900363"/>
              <a:ext cx="354013" cy="241300"/>
            </a:xfrm>
            <a:custGeom>
              <a:avLst/>
              <a:gdLst>
                <a:gd name="T0" fmla="*/ 7 w 94"/>
                <a:gd name="T1" fmla="*/ 0 h 64"/>
                <a:gd name="T2" fmla="*/ 83 w 94"/>
                <a:gd name="T3" fmla="*/ 0 h 64"/>
                <a:gd name="T4" fmla="*/ 91 w 94"/>
                <a:gd name="T5" fmla="*/ 8 h 64"/>
                <a:gd name="T6" fmla="*/ 91 w 94"/>
                <a:gd name="T7" fmla="*/ 17 h 64"/>
                <a:gd name="T8" fmla="*/ 94 w 94"/>
                <a:gd name="T9" fmla="*/ 21 h 64"/>
                <a:gd name="T10" fmla="*/ 94 w 94"/>
                <a:gd name="T11" fmla="*/ 61 h 64"/>
                <a:gd name="T12" fmla="*/ 89 w 94"/>
                <a:gd name="T13" fmla="*/ 64 h 64"/>
                <a:gd name="T14" fmla="*/ 87 w 94"/>
                <a:gd name="T15" fmla="*/ 64 h 64"/>
                <a:gd name="T16" fmla="*/ 87 w 94"/>
                <a:gd name="T17" fmla="*/ 33 h 64"/>
                <a:gd name="T18" fmla="*/ 87 w 94"/>
                <a:gd name="T19" fmla="*/ 21 h 64"/>
                <a:gd name="T20" fmla="*/ 84 w 94"/>
                <a:gd name="T21" fmla="*/ 18 h 64"/>
                <a:gd name="T22" fmla="*/ 84 w 94"/>
                <a:gd name="T23" fmla="*/ 17 h 64"/>
                <a:gd name="T24" fmla="*/ 84 w 94"/>
                <a:gd name="T25" fmla="*/ 6 h 64"/>
                <a:gd name="T26" fmla="*/ 0 w 94"/>
                <a:gd name="T27" fmla="*/ 6 h 64"/>
                <a:gd name="T28" fmla="*/ 7 w 94"/>
                <a:gd name="T29" fmla="*/ 0 h 6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94" h="64">
                  <a:moveTo>
                    <a:pt x="7" y="0"/>
                  </a:moveTo>
                  <a:cubicBezTo>
                    <a:pt x="83" y="0"/>
                    <a:pt x="83" y="0"/>
                    <a:pt x="83" y="0"/>
                  </a:cubicBezTo>
                  <a:cubicBezTo>
                    <a:pt x="87" y="0"/>
                    <a:pt x="91" y="4"/>
                    <a:pt x="91" y="8"/>
                  </a:cubicBezTo>
                  <a:cubicBezTo>
                    <a:pt x="91" y="17"/>
                    <a:pt x="91" y="17"/>
                    <a:pt x="91" y="17"/>
                  </a:cubicBezTo>
                  <a:cubicBezTo>
                    <a:pt x="93" y="18"/>
                    <a:pt x="94" y="19"/>
                    <a:pt x="94" y="21"/>
                  </a:cubicBezTo>
                  <a:cubicBezTo>
                    <a:pt x="94" y="61"/>
                    <a:pt x="94" y="61"/>
                    <a:pt x="94" y="61"/>
                  </a:cubicBezTo>
                  <a:cubicBezTo>
                    <a:pt x="94" y="63"/>
                    <a:pt x="91" y="64"/>
                    <a:pt x="89" y="64"/>
                  </a:cubicBezTo>
                  <a:cubicBezTo>
                    <a:pt x="87" y="64"/>
                    <a:pt x="87" y="64"/>
                    <a:pt x="87" y="64"/>
                  </a:cubicBezTo>
                  <a:cubicBezTo>
                    <a:pt x="87" y="33"/>
                    <a:pt x="87" y="33"/>
                    <a:pt x="87" y="33"/>
                  </a:cubicBezTo>
                  <a:cubicBezTo>
                    <a:pt x="87" y="21"/>
                    <a:pt x="87" y="21"/>
                    <a:pt x="87" y="21"/>
                  </a:cubicBezTo>
                  <a:cubicBezTo>
                    <a:pt x="84" y="18"/>
                    <a:pt x="84" y="18"/>
                    <a:pt x="84" y="18"/>
                  </a:cubicBezTo>
                  <a:cubicBezTo>
                    <a:pt x="84" y="17"/>
                    <a:pt x="84" y="17"/>
                    <a:pt x="84" y="17"/>
                  </a:cubicBezTo>
                  <a:cubicBezTo>
                    <a:pt x="84" y="6"/>
                    <a:pt x="84" y="6"/>
                    <a:pt x="84" y="6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1" y="3"/>
                    <a:pt x="3" y="0"/>
                    <a:pt x="7" y="0"/>
                  </a:cubicBezTo>
                  <a:close/>
                </a:path>
              </a:pathLst>
            </a:custGeom>
            <a:solidFill>
              <a:srgbClr val="414952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6" name="Oval 345"/>
            <p:cNvSpPr>
              <a:spLocks noChangeArrowheads="1"/>
            </p:cNvSpPr>
            <p:nvPr/>
          </p:nvSpPr>
          <p:spPr bwMode="auto">
            <a:xfrm>
              <a:off x="2698750" y="3097213"/>
              <a:ext cx="101600" cy="96838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7" name="Oval 346"/>
            <p:cNvSpPr>
              <a:spLocks noChangeArrowheads="1"/>
            </p:cNvSpPr>
            <p:nvPr/>
          </p:nvSpPr>
          <p:spPr bwMode="auto">
            <a:xfrm>
              <a:off x="2724150" y="3119438"/>
              <a:ext cx="49213" cy="49213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8" name="Freeform 347"/>
            <p:cNvSpPr>
              <a:spLocks/>
            </p:cNvSpPr>
            <p:nvPr/>
          </p:nvSpPr>
          <p:spPr bwMode="auto">
            <a:xfrm>
              <a:off x="2536825" y="3287713"/>
              <a:ext cx="90488" cy="41275"/>
            </a:xfrm>
            <a:custGeom>
              <a:avLst/>
              <a:gdLst>
                <a:gd name="T0" fmla="*/ 24 w 24"/>
                <a:gd name="T1" fmla="*/ 0 h 11"/>
                <a:gd name="T2" fmla="*/ 0 w 24"/>
                <a:gd name="T3" fmla="*/ 0 h 11"/>
                <a:gd name="T4" fmla="*/ 12 w 24"/>
                <a:gd name="T5" fmla="*/ 11 h 11"/>
                <a:gd name="T6" fmla="*/ 24 w 24"/>
                <a:gd name="T7" fmla="*/ 0 h 11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4" h="11">
                  <a:moveTo>
                    <a:pt x="24" y="0"/>
                  </a:moveTo>
                  <a:cubicBezTo>
                    <a:pt x="0" y="0"/>
                    <a:pt x="0" y="0"/>
                    <a:pt x="0" y="0"/>
                  </a:cubicBezTo>
                  <a:cubicBezTo>
                    <a:pt x="0" y="0"/>
                    <a:pt x="0" y="11"/>
                    <a:pt x="12" y="11"/>
                  </a:cubicBezTo>
                  <a:cubicBezTo>
                    <a:pt x="23" y="11"/>
                    <a:pt x="24" y="0"/>
                    <a:pt x="24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49" name="Freeform 348"/>
            <p:cNvSpPr>
              <a:spLocks/>
            </p:cNvSpPr>
            <p:nvPr/>
          </p:nvSpPr>
          <p:spPr bwMode="auto">
            <a:xfrm>
              <a:off x="2559050" y="3171826"/>
              <a:ext cx="38100" cy="85725"/>
            </a:xfrm>
            <a:custGeom>
              <a:avLst/>
              <a:gdLst>
                <a:gd name="T0" fmla="*/ 0 w 10"/>
                <a:gd name="T1" fmla="*/ 19 h 23"/>
                <a:gd name="T2" fmla="*/ 5 w 10"/>
                <a:gd name="T3" fmla="*/ 23 h 23"/>
                <a:gd name="T4" fmla="*/ 10 w 10"/>
                <a:gd name="T5" fmla="*/ 19 h 23"/>
                <a:gd name="T6" fmla="*/ 10 w 10"/>
                <a:gd name="T7" fmla="*/ 5 h 23"/>
                <a:gd name="T8" fmla="*/ 5 w 10"/>
                <a:gd name="T9" fmla="*/ 0 h 23"/>
                <a:gd name="T10" fmla="*/ 0 w 10"/>
                <a:gd name="T11" fmla="*/ 5 h 23"/>
                <a:gd name="T12" fmla="*/ 0 w 10"/>
                <a:gd name="T13" fmla="*/ 19 h 2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0" h="23">
                  <a:moveTo>
                    <a:pt x="0" y="19"/>
                  </a:moveTo>
                  <a:cubicBezTo>
                    <a:pt x="0" y="21"/>
                    <a:pt x="2" y="23"/>
                    <a:pt x="5" y="23"/>
                  </a:cubicBezTo>
                  <a:cubicBezTo>
                    <a:pt x="7" y="23"/>
                    <a:pt x="10" y="21"/>
                    <a:pt x="10" y="19"/>
                  </a:cubicBezTo>
                  <a:cubicBezTo>
                    <a:pt x="10" y="5"/>
                    <a:pt x="10" y="5"/>
                    <a:pt x="10" y="5"/>
                  </a:cubicBezTo>
                  <a:cubicBezTo>
                    <a:pt x="10" y="2"/>
                    <a:pt x="7" y="0"/>
                    <a:pt x="5" y="0"/>
                  </a:cubicBezTo>
                  <a:cubicBezTo>
                    <a:pt x="2" y="0"/>
                    <a:pt x="0" y="2"/>
                    <a:pt x="0" y="5"/>
                  </a:cubicBezTo>
                  <a:lnTo>
                    <a:pt x="0" y="19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0" name="Oval 349"/>
            <p:cNvSpPr>
              <a:spLocks noChangeArrowheads="1"/>
            </p:cNvSpPr>
            <p:nvPr/>
          </p:nvSpPr>
          <p:spPr bwMode="auto">
            <a:xfrm>
              <a:off x="4837113" y="842963"/>
              <a:ext cx="560388" cy="557213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1" name="Freeform 350"/>
            <p:cNvSpPr>
              <a:spLocks/>
            </p:cNvSpPr>
            <p:nvPr/>
          </p:nvSpPr>
          <p:spPr bwMode="auto">
            <a:xfrm>
              <a:off x="5084763" y="1320801"/>
              <a:ext cx="74613" cy="95250"/>
            </a:xfrm>
            <a:custGeom>
              <a:avLst/>
              <a:gdLst>
                <a:gd name="T0" fmla="*/ 20 w 20"/>
                <a:gd name="T1" fmla="*/ 19 h 25"/>
                <a:gd name="T2" fmla="*/ 14 w 20"/>
                <a:gd name="T3" fmla="*/ 25 h 25"/>
                <a:gd name="T4" fmla="*/ 6 w 20"/>
                <a:gd name="T5" fmla="*/ 25 h 25"/>
                <a:gd name="T6" fmla="*/ 0 w 20"/>
                <a:gd name="T7" fmla="*/ 19 h 25"/>
                <a:gd name="T8" fmla="*/ 0 w 20"/>
                <a:gd name="T9" fmla="*/ 6 h 25"/>
                <a:gd name="T10" fmla="*/ 6 w 20"/>
                <a:gd name="T11" fmla="*/ 0 h 25"/>
                <a:gd name="T12" fmla="*/ 14 w 20"/>
                <a:gd name="T13" fmla="*/ 0 h 25"/>
                <a:gd name="T14" fmla="*/ 20 w 20"/>
                <a:gd name="T15" fmla="*/ 6 h 25"/>
                <a:gd name="T16" fmla="*/ 20 w 20"/>
                <a:gd name="T17" fmla="*/ 19 h 2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0" h="25">
                  <a:moveTo>
                    <a:pt x="20" y="19"/>
                  </a:moveTo>
                  <a:cubicBezTo>
                    <a:pt x="20" y="22"/>
                    <a:pt x="17" y="25"/>
                    <a:pt x="14" y="25"/>
                  </a:cubicBezTo>
                  <a:cubicBezTo>
                    <a:pt x="6" y="25"/>
                    <a:pt x="6" y="25"/>
                    <a:pt x="6" y="25"/>
                  </a:cubicBezTo>
                  <a:cubicBezTo>
                    <a:pt x="3" y="25"/>
                    <a:pt x="0" y="22"/>
                    <a:pt x="0" y="19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2"/>
                    <a:pt x="3" y="0"/>
                    <a:pt x="6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7" y="0"/>
                    <a:pt x="20" y="2"/>
                    <a:pt x="20" y="6"/>
                  </a:cubicBezTo>
                  <a:lnTo>
                    <a:pt x="20" y="19"/>
                  </a:ln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2" name="Freeform 351"/>
            <p:cNvSpPr>
              <a:spLocks/>
            </p:cNvSpPr>
            <p:nvPr/>
          </p:nvSpPr>
          <p:spPr bwMode="auto">
            <a:xfrm>
              <a:off x="5005388" y="1016001"/>
              <a:ext cx="225425" cy="350838"/>
            </a:xfrm>
            <a:custGeom>
              <a:avLst/>
              <a:gdLst>
                <a:gd name="T0" fmla="*/ 0 w 60"/>
                <a:gd name="T1" fmla="*/ 72 h 93"/>
                <a:gd name="T2" fmla="*/ 21 w 60"/>
                <a:gd name="T3" fmla="*/ 93 h 93"/>
                <a:gd name="T4" fmla="*/ 39 w 60"/>
                <a:gd name="T5" fmla="*/ 93 h 93"/>
                <a:gd name="T6" fmla="*/ 60 w 60"/>
                <a:gd name="T7" fmla="*/ 72 h 93"/>
                <a:gd name="T8" fmla="*/ 60 w 60"/>
                <a:gd name="T9" fmla="*/ 20 h 93"/>
                <a:gd name="T10" fmla="*/ 39 w 60"/>
                <a:gd name="T11" fmla="*/ 0 h 93"/>
                <a:gd name="T12" fmla="*/ 21 w 60"/>
                <a:gd name="T13" fmla="*/ 0 h 93"/>
                <a:gd name="T14" fmla="*/ 0 w 60"/>
                <a:gd name="T15" fmla="*/ 20 h 93"/>
                <a:gd name="T16" fmla="*/ 0 w 60"/>
                <a:gd name="T17" fmla="*/ 72 h 9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60" h="93">
                  <a:moveTo>
                    <a:pt x="0" y="72"/>
                  </a:moveTo>
                  <a:cubicBezTo>
                    <a:pt x="0" y="84"/>
                    <a:pt x="9" y="93"/>
                    <a:pt x="21" y="93"/>
                  </a:cubicBezTo>
                  <a:cubicBezTo>
                    <a:pt x="39" y="93"/>
                    <a:pt x="39" y="93"/>
                    <a:pt x="39" y="93"/>
                  </a:cubicBezTo>
                  <a:cubicBezTo>
                    <a:pt x="51" y="93"/>
                    <a:pt x="60" y="84"/>
                    <a:pt x="60" y="72"/>
                  </a:cubicBezTo>
                  <a:cubicBezTo>
                    <a:pt x="60" y="20"/>
                    <a:pt x="60" y="20"/>
                    <a:pt x="60" y="20"/>
                  </a:cubicBezTo>
                  <a:cubicBezTo>
                    <a:pt x="60" y="9"/>
                    <a:pt x="51" y="0"/>
                    <a:pt x="39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9" y="0"/>
                    <a:pt x="0" y="9"/>
                    <a:pt x="0" y="20"/>
                  </a:cubicBezTo>
                  <a:lnTo>
                    <a:pt x="0" y="72"/>
                  </a:lnTo>
                  <a:close/>
                </a:path>
              </a:pathLst>
            </a:custGeom>
            <a:solidFill>
              <a:srgbClr val="F3BB8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3" name="Freeform 352"/>
            <p:cNvSpPr>
              <a:spLocks/>
            </p:cNvSpPr>
            <p:nvPr/>
          </p:nvSpPr>
          <p:spPr bwMode="auto">
            <a:xfrm>
              <a:off x="5005388" y="1039813"/>
              <a:ext cx="109538" cy="327025"/>
            </a:xfrm>
            <a:custGeom>
              <a:avLst/>
              <a:gdLst>
                <a:gd name="T0" fmla="*/ 6 w 29"/>
                <a:gd name="T1" fmla="*/ 66 h 87"/>
                <a:gd name="T2" fmla="*/ 6 w 29"/>
                <a:gd name="T3" fmla="*/ 0 h 87"/>
                <a:gd name="T4" fmla="*/ 0 w 29"/>
                <a:gd name="T5" fmla="*/ 14 h 87"/>
                <a:gd name="T6" fmla="*/ 0 w 29"/>
                <a:gd name="T7" fmla="*/ 66 h 87"/>
                <a:gd name="T8" fmla="*/ 21 w 29"/>
                <a:gd name="T9" fmla="*/ 87 h 87"/>
                <a:gd name="T10" fmla="*/ 29 w 29"/>
                <a:gd name="T11" fmla="*/ 87 h 87"/>
                <a:gd name="T12" fmla="*/ 6 w 29"/>
                <a:gd name="T13" fmla="*/ 66 h 87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29" h="87">
                  <a:moveTo>
                    <a:pt x="6" y="66"/>
                  </a:moveTo>
                  <a:cubicBezTo>
                    <a:pt x="6" y="0"/>
                    <a:pt x="6" y="0"/>
                    <a:pt x="6" y="0"/>
                  </a:cubicBezTo>
                  <a:cubicBezTo>
                    <a:pt x="2" y="3"/>
                    <a:pt x="0" y="9"/>
                    <a:pt x="0" y="14"/>
                  </a:cubicBezTo>
                  <a:cubicBezTo>
                    <a:pt x="0" y="66"/>
                    <a:pt x="0" y="66"/>
                    <a:pt x="0" y="66"/>
                  </a:cubicBezTo>
                  <a:cubicBezTo>
                    <a:pt x="0" y="78"/>
                    <a:pt x="9" y="87"/>
                    <a:pt x="21" y="87"/>
                  </a:cubicBezTo>
                  <a:cubicBezTo>
                    <a:pt x="29" y="87"/>
                    <a:pt x="29" y="87"/>
                    <a:pt x="29" y="87"/>
                  </a:cubicBezTo>
                  <a:cubicBezTo>
                    <a:pt x="6" y="87"/>
                    <a:pt x="6" y="66"/>
                    <a:pt x="6" y="66"/>
                  </a:cubicBezTo>
                  <a:close/>
                </a:path>
              </a:pathLst>
            </a:cu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4" name="Freeform 353"/>
            <p:cNvSpPr>
              <a:spLocks/>
            </p:cNvSpPr>
            <p:nvPr/>
          </p:nvSpPr>
          <p:spPr bwMode="auto">
            <a:xfrm>
              <a:off x="5070475" y="1125538"/>
              <a:ext cx="55563" cy="71438"/>
            </a:xfrm>
            <a:custGeom>
              <a:avLst/>
              <a:gdLst>
                <a:gd name="T0" fmla="*/ 15 w 15"/>
                <a:gd name="T1" fmla="*/ 14 h 19"/>
                <a:gd name="T2" fmla="*/ 9 w 15"/>
                <a:gd name="T3" fmla="*/ 19 h 19"/>
                <a:gd name="T4" fmla="*/ 6 w 15"/>
                <a:gd name="T5" fmla="*/ 19 h 19"/>
                <a:gd name="T6" fmla="*/ 0 w 15"/>
                <a:gd name="T7" fmla="*/ 14 h 19"/>
                <a:gd name="T8" fmla="*/ 0 w 15"/>
                <a:gd name="T9" fmla="*/ 6 h 19"/>
                <a:gd name="T10" fmla="*/ 6 w 15"/>
                <a:gd name="T11" fmla="*/ 0 h 19"/>
                <a:gd name="T12" fmla="*/ 9 w 15"/>
                <a:gd name="T13" fmla="*/ 0 h 19"/>
                <a:gd name="T14" fmla="*/ 15 w 15"/>
                <a:gd name="T15" fmla="*/ 6 h 19"/>
                <a:gd name="T16" fmla="*/ 15 w 15"/>
                <a:gd name="T17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5" h="19">
                  <a:moveTo>
                    <a:pt x="15" y="14"/>
                  </a:moveTo>
                  <a:cubicBezTo>
                    <a:pt x="15" y="17"/>
                    <a:pt x="12" y="19"/>
                    <a:pt x="9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0" y="17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5" y="3"/>
                    <a:pt x="15" y="6"/>
                  </a:cubicBezTo>
                  <a:lnTo>
                    <a:pt x="15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5" name="Freeform 354"/>
            <p:cNvSpPr>
              <a:spLocks/>
            </p:cNvSpPr>
            <p:nvPr/>
          </p:nvSpPr>
          <p:spPr bwMode="auto">
            <a:xfrm>
              <a:off x="5076825" y="1136651"/>
              <a:ext cx="41275" cy="52388"/>
            </a:xfrm>
            <a:custGeom>
              <a:avLst/>
              <a:gdLst>
                <a:gd name="T0" fmla="*/ 11 w 11"/>
                <a:gd name="T1" fmla="*/ 10 h 14"/>
                <a:gd name="T2" fmla="*/ 7 w 11"/>
                <a:gd name="T3" fmla="*/ 14 h 14"/>
                <a:gd name="T4" fmla="*/ 4 w 11"/>
                <a:gd name="T5" fmla="*/ 14 h 14"/>
                <a:gd name="T6" fmla="*/ 0 w 11"/>
                <a:gd name="T7" fmla="*/ 10 h 14"/>
                <a:gd name="T8" fmla="*/ 0 w 11"/>
                <a:gd name="T9" fmla="*/ 4 h 14"/>
                <a:gd name="T10" fmla="*/ 4 w 11"/>
                <a:gd name="T11" fmla="*/ 0 h 14"/>
                <a:gd name="T12" fmla="*/ 7 w 11"/>
                <a:gd name="T13" fmla="*/ 0 h 14"/>
                <a:gd name="T14" fmla="*/ 11 w 11"/>
                <a:gd name="T15" fmla="*/ 4 h 14"/>
                <a:gd name="T16" fmla="*/ 11 w 11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1" h="14">
                  <a:moveTo>
                    <a:pt x="11" y="10"/>
                  </a:moveTo>
                  <a:cubicBezTo>
                    <a:pt x="11" y="12"/>
                    <a:pt x="9" y="14"/>
                    <a:pt x="7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9" y="0"/>
                    <a:pt x="11" y="2"/>
                    <a:pt x="11" y="4"/>
                  </a:cubicBezTo>
                  <a:lnTo>
                    <a:pt x="11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6" name="Oval 355"/>
            <p:cNvSpPr>
              <a:spLocks noChangeArrowheads="1"/>
            </p:cNvSpPr>
            <p:nvPr/>
          </p:nvSpPr>
          <p:spPr bwMode="auto">
            <a:xfrm>
              <a:off x="5100638" y="1174751"/>
              <a:ext cx="17463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7" name="Freeform 356"/>
            <p:cNvSpPr>
              <a:spLocks/>
            </p:cNvSpPr>
            <p:nvPr/>
          </p:nvSpPr>
          <p:spPr bwMode="auto">
            <a:xfrm>
              <a:off x="5159375" y="1125538"/>
              <a:ext cx="53975" cy="71438"/>
            </a:xfrm>
            <a:custGeom>
              <a:avLst/>
              <a:gdLst>
                <a:gd name="T0" fmla="*/ 14 w 14"/>
                <a:gd name="T1" fmla="*/ 14 h 19"/>
                <a:gd name="T2" fmla="*/ 9 w 14"/>
                <a:gd name="T3" fmla="*/ 19 h 19"/>
                <a:gd name="T4" fmla="*/ 6 w 14"/>
                <a:gd name="T5" fmla="*/ 19 h 19"/>
                <a:gd name="T6" fmla="*/ 0 w 14"/>
                <a:gd name="T7" fmla="*/ 14 h 19"/>
                <a:gd name="T8" fmla="*/ 0 w 14"/>
                <a:gd name="T9" fmla="*/ 6 h 19"/>
                <a:gd name="T10" fmla="*/ 6 w 14"/>
                <a:gd name="T11" fmla="*/ 0 h 19"/>
                <a:gd name="T12" fmla="*/ 9 w 14"/>
                <a:gd name="T13" fmla="*/ 0 h 19"/>
                <a:gd name="T14" fmla="*/ 14 w 14"/>
                <a:gd name="T15" fmla="*/ 6 h 19"/>
                <a:gd name="T16" fmla="*/ 14 w 14"/>
                <a:gd name="T17" fmla="*/ 14 h 1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4" h="19">
                  <a:moveTo>
                    <a:pt x="14" y="14"/>
                  </a:moveTo>
                  <a:cubicBezTo>
                    <a:pt x="14" y="17"/>
                    <a:pt x="12" y="19"/>
                    <a:pt x="9" y="19"/>
                  </a:cubicBezTo>
                  <a:cubicBezTo>
                    <a:pt x="6" y="19"/>
                    <a:pt x="6" y="19"/>
                    <a:pt x="6" y="19"/>
                  </a:cubicBezTo>
                  <a:cubicBezTo>
                    <a:pt x="3" y="19"/>
                    <a:pt x="0" y="17"/>
                    <a:pt x="0" y="14"/>
                  </a:cubicBezTo>
                  <a:cubicBezTo>
                    <a:pt x="0" y="6"/>
                    <a:pt x="0" y="6"/>
                    <a:pt x="0" y="6"/>
                  </a:cubicBezTo>
                  <a:cubicBezTo>
                    <a:pt x="0" y="3"/>
                    <a:pt x="3" y="0"/>
                    <a:pt x="6" y="0"/>
                  </a:cubicBezTo>
                  <a:cubicBezTo>
                    <a:pt x="9" y="0"/>
                    <a:pt x="9" y="0"/>
                    <a:pt x="9" y="0"/>
                  </a:cubicBezTo>
                  <a:cubicBezTo>
                    <a:pt x="12" y="0"/>
                    <a:pt x="14" y="3"/>
                    <a:pt x="14" y="6"/>
                  </a:cubicBezTo>
                  <a:lnTo>
                    <a:pt x="14" y="14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8" name="Freeform 357"/>
            <p:cNvSpPr>
              <a:spLocks/>
            </p:cNvSpPr>
            <p:nvPr/>
          </p:nvSpPr>
          <p:spPr bwMode="auto">
            <a:xfrm>
              <a:off x="5167313" y="1136651"/>
              <a:ext cx="38100" cy="52388"/>
            </a:xfrm>
            <a:custGeom>
              <a:avLst/>
              <a:gdLst>
                <a:gd name="T0" fmla="*/ 10 w 10"/>
                <a:gd name="T1" fmla="*/ 10 h 14"/>
                <a:gd name="T2" fmla="*/ 6 w 10"/>
                <a:gd name="T3" fmla="*/ 14 h 14"/>
                <a:gd name="T4" fmla="*/ 4 w 10"/>
                <a:gd name="T5" fmla="*/ 14 h 14"/>
                <a:gd name="T6" fmla="*/ 0 w 10"/>
                <a:gd name="T7" fmla="*/ 10 h 14"/>
                <a:gd name="T8" fmla="*/ 0 w 10"/>
                <a:gd name="T9" fmla="*/ 4 h 14"/>
                <a:gd name="T10" fmla="*/ 4 w 10"/>
                <a:gd name="T11" fmla="*/ 0 h 14"/>
                <a:gd name="T12" fmla="*/ 6 w 10"/>
                <a:gd name="T13" fmla="*/ 0 h 14"/>
                <a:gd name="T14" fmla="*/ 10 w 10"/>
                <a:gd name="T15" fmla="*/ 4 h 14"/>
                <a:gd name="T16" fmla="*/ 10 w 10"/>
                <a:gd name="T17" fmla="*/ 10 h 1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10" h="14">
                  <a:moveTo>
                    <a:pt x="10" y="10"/>
                  </a:moveTo>
                  <a:cubicBezTo>
                    <a:pt x="10" y="12"/>
                    <a:pt x="9" y="14"/>
                    <a:pt x="6" y="14"/>
                  </a:cubicBezTo>
                  <a:cubicBezTo>
                    <a:pt x="4" y="14"/>
                    <a:pt x="4" y="14"/>
                    <a:pt x="4" y="14"/>
                  </a:cubicBezTo>
                  <a:cubicBezTo>
                    <a:pt x="2" y="14"/>
                    <a:pt x="0" y="12"/>
                    <a:pt x="0" y="10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2" y="0"/>
                    <a:pt x="4" y="0"/>
                  </a:cubicBezTo>
                  <a:cubicBezTo>
                    <a:pt x="6" y="0"/>
                    <a:pt x="6" y="0"/>
                    <a:pt x="6" y="0"/>
                  </a:cubicBezTo>
                  <a:cubicBezTo>
                    <a:pt x="9" y="0"/>
                    <a:pt x="10" y="2"/>
                    <a:pt x="10" y="4"/>
                  </a:cubicBezTo>
                  <a:lnTo>
                    <a:pt x="10" y="10"/>
                  </a:lnTo>
                  <a:close/>
                </a:path>
              </a:pathLst>
            </a:custGeom>
            <a:solidFill>
              <a:srgbClr val="6E503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59" name="Oval 358"/>
            <p:cNvSpPr>
              <a:spLocks noChangeArrowheads="1"/>
            </p:cNvSpPr>
            <p:nvPr/>
          </p:nvSpPr>
          <p:spPr bwMode="auto">
            <a:xfrm>
              <a:off x="5189538" y="1174751"/>
              <a:ext cx="15875" cy="19050"/>
            </a:xfrm>
            <a:prstGeom prst="ellipse">
              <a:avLst/>
            </a:prstGeom>
            <a:solidFill>
              <a:srgbClr val="FFFFFF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0" name="Freeform 359"/>
            <p:cNvSpPr>
              <a:spLocks/>
            </p:cNvSpPr>
            <p:nvPr/>
          </p:nvSpPr>
          <p:spPr bwMode="auto">
            <a:xfrm>
              <a:off x="5065713" y="1111251"/>
              <a:ext cx="65088" cy="17463"/>
            </a:xfrm>
            <a:custGeom>
              <a:avLst/>
              <a:gdLst>
                <a:gd name="T0" fmla="*/ 17 w 17"/>
                <a:gd name="T1" fmla="*/ 2 h 5"/>
                <a:gd name="T2" fmla="*/ 14 w 17"/>
                <a:gd name="T3" fmla="*/ 5 h 5"/>
                <a:gd name="T4" fmla="*/ 2 w 17"/>
                <a:gd name="T5" fmla="*/ 5 h 5"/>
                <a:gd name="T6" fmla="*/ 0 w 17"/>
                <a:gd name="T7" fmla="*/ 2 h 5"/>
                <a:gd name="T8" fmla="*/ 2 w 17"/>
                <a:gd name="T9" fmla="*/ 0 h 5"/>
                <a:gd name="T10" fmla="*/ 14 w 17"/>
                <a:gd name="T11" fmla="*/ 0 h 5"/>
                <a:gd name="T12" fmla="*/ 17 w 1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">
                  <a:moveTo>
                    <a:pt x="17" y="2"/>
                  </a:moveTo>
                  <a:cubicBezTo>
                    <a:pt x="17" y="4"/>
                    <a:pt x="16" y="5"/>
                    <a:pt x="14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4" y="0"/>
                    <a:pt x="14" y="0"/>
                    <a:pt x="14" y="0"/>
                  </a:cubicBezTo>
                  <a:cubicBezTo>
                    <a:pt x="16" y="0"/>
                    <a:pt x="17" y="1"/>
                    <a:pt x="17" y="2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1" name="Freeform 360"/>
            <p:cNvSpPr>
              <a:spLocks/>
            </p:cNvSpPr>
            <p:nvPr/>
          </p:nvSpPr>
          <p:spPr bwMode="auto">
            <a:xfrm>
              <a:off x="5153025" y="1111251"/>
              <a:ext cx="63500" cy="17463"/>
            </a:xfrm>
            <a:custGeom>
              <a:avLst/>
              <a:gdLst>
                <a:gd name="T0" fmla="*/ 17 w 17"/>
                <a:gd name="T1" fmla="*/ 2 h 5"/>
                <a:gd name="T2" fmla="*/ 15 w 17"/>
                <a:gd name="T3" fmla="*/ 5 h 5"/>
                <a:gd name="T4" fmla="*/ 2 w 17"/>
                <a:gd name="T5" fmla="*/ 5 h 5"/>
                <a:gd name="T6" fmla="*/ 0 w 17"/>
                <a:gd name="T7" fmla="*/ 2 h 5"/>
                <a:gd name="T8" fmla="*/ 2 w 17"/>
                <a:gd name="T9" fmla="*/ 0 h 5"/>
                <a:gd name="T10" fmla="*/ 15 w 17"/>
                <a:gd name="T11" fmla="*/ 0 h 5"/>
                <a:gd name="T12" fmla="*/ 17 w 17"/>
                <a:gd name="T13" fmla="*/ 2 h 5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17" h="5">
                  <a:moveTo>
                    <a:pt x="17" y="2"/>
                  </a:moveTo>
                  <a:cubicBezTo>
                    <a:pt x="17" y="4"/>
                    <a:pt x="16" y="5"/>
                    <a:pt x="15" y="5"/>
                  </a:cubicBezTo>
                  <a:cubicBezTo>
                    <a:pt x="2" y="5"/>
                    <a:pt x="2" y="5"/>
                    <a:pt x="2" y="5"/>
                  </a:cubicBezTo>
                  <a:cubicBezTo>
                    <a:pt x="1" y="5"/>
                    <a:pt x="0" y="4"/>
                    <a:pt x="0" y="2"/>
                  </a:cubicBezTo>
                  <a:cubicBezTo>
                    <a:pt x="0" y="1"/>
                    <a:pt x="1" y="0"/>
                    <a:pt x="2" y="0"/>
                  </a:cubicBezTo>
                  <a:cubicBezTo>
                    <a:pt x="15" y="0"/>
                    <a:pt x="15" y="0"/>
                    <a:pt x="15" y="0"/>
                  </a:cubicBezTo>
                  <a:cubicBezTo>
                    <a:pt x="16" y="0"/>
                    <a:pt x="17" y="1"/>
                    <a:pt x="17" y="2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2" name="Freeform 361"/>
            <p:cNvSpPr>
              <a:spLocks/>
            </p:cNvSpPr>
            <p:nvPr/>
          </p:nvSpPr>
          <p:spPr bwMode="auto">
            <a:xfrm>
              <a:off x="4957763" y="914401"/>
              <a:ext cx="292100" cy="166688"/>
            </a:xfrm>
            <a:custGeom>
              <a:avLst/>
              <a:gdLst>
                <a:gd name="T0" fmla="*/ 78 w 78"/>
                <a:gd name="T1" fmla="*/ 34 h 44"/>
                <a:gd name="T2" fmla="*/ 71 w 78"/>
                <a:gd name="T3" fmla="*/ 44 h 44"/>
                <a:gd name="T4" fmla="*/ 6 w 78"/>
                <a:gd name="T5" fmla="*/ 44 h 44"/>
                <a:gd name="T6" fmla="*/ 0 w 78"/>
                <a:gd name="T7" fmla="*/ 34 h 44"/>
                <a:gd name="T8" fmla="*/ 0 w 78"/>
                <a:gd name="T9" fmla="*/ 9 h 44"/>
                <a:gd name="T10" fmla="*/ 6 w 78"/>
                <a:gd name="T11" fmla="*/ 0 h 44"/>
                <a:gd name="T12" fmla="*/ 71 w 78"/>
                <a:gd name="T13" fmla="*/ 0 h 44"/>
                <a:gd name="T14" fmla="*/ 78 w 78"/>
                <a:gd name="T15" fmla="*/ 9 h 44"/>
                <a:gd name="T16" fmla="*/ 78 w 78"/>
                <a:gd name="T17" fmla="*/ 34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78" h="44">
                  <a:moveTo>
                    <a:pt x="78" y="34"/>
                  </a:moveTo>
                  <a:cubicBezTo>
                    <a:pt x="78" y="40"/>
                    <a:pt x="75" y="44"/>
                    <a:pt x="71" y="44"/>
                  </a:cubicBezTo>
                  <a:cubicBezTo>
                    <a:pt x="6" y="44"/>
                    <a:pt x="6" y="44"/>
                    <a:pt x="6" y="44"/>
                  </a:cubicBezTo>
                  <a:cubicBezTo>
                    <a:pt x="3" y="44"/>
                    <a:pt x="0" y="40"/>
                    <a:pt x="0" y="34"/>
                  </a:cubicBezTo>
                  <a:cubicBezTo>
                    <a:pt x="0" y="9"/>
                    <a:pt x="0" y="9"/>
                    <a:pt x="0" y="9"/>
                  </a:cubicBezTo>
                  <a:cubicBezTo>
                    <a:pt x="0" y="4"/>
                    <a:pt x="3" y="0"/>
                    <a:pt x="6" y="0"/>
                  </a:cubicBezTo>
                  <a:cubicBezTo>
                    <a:pt x="71" y="0"/>
                    <a:pt x="71" y="0"/>
                    <a:pt x="71" y="0"/>
                  </a:cubicBezTo>
                  <a:cubicBezTo>
                    <a:pt x="75" y="0"/>
                    <a:pt x="78" y="4"/>
                    <a:pt x="78" y="9"/>
                  </a:cubicBezTo>
                  <a:lnTo>
                    <a:pt x="78" y="34"/>
                  </a:ln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3" name="Freeform 362"/>
            <p:cNvSpPr>
              <a:spLocks/>
            </p:cNvSpPr>
            <p:nvPr/>
          </p:nvSpPr>
          <p:spPr bwMode="auto">
            <a:xfrm>
              <a:off x="4946650" y="1023938"/>
              <a:ext cx="77788" cy="150813"/>
            </a:xfrm>
            <a:custGeom>
              <a:avLst/>
              <a:gdLst>
                <a:gd name="T0" fmla="*/ 17 w 21"/>
                <a:gd name="T1" fmla="*/ 0 h 40"/>
                <a:gd name="T2" fmla="*/ 21 w 21"/>
                <a:gd name="T3" fmla="*/ 3 h 40"/>
                <a:gd name="T4" fmla="*/ 21 w 21"/>
                <a:gd name="T5" fmla="*/ 37 h 40"/>
                <a:gd name="T6" fmla="*/ 17 w 21"/>
                <a:gd name="T7" fmla="*/ 40 h 40"/>
                <a:gd name="T8" fmla="*/ 5 w 21"/>
                <a:gd name="T9" fmla="*/ 40 h 40"/>
                <a:gd name="T10" fmla="*/ 0 w 21"/>
                <a:gd name="T11" fmla="*/ 37 h 40"/>
                <a:gd name="T12" fmla="*/ 0 w 21"/>
                <a:gd name="T13" fmla="*/ 3 h 40"/>
                <a:gd name="T14" fmla="*/ 5 w 21"/>
                <a:gd name="T15" fmla="*/ 0 h 40"/>
                <a:gd name="T16" fmla="*/ 17 w 21"/>
                <a:gd name="T17" fmla="*/ 0 h 4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</a:cxnLst>
              <a:rect l="0" t="0" r="r" b="b"/>
              <a:pathLst>
                <a:path w="21" h="40">
                  <a:moveTo>
                    <a:pt x="17" y="0"/>
                  </a:moveTo>
                  <a:cubicBezTo>
                    <a:pt x="19" y="0"/>
                    <a:pt x="21" y="1"/>
                    <a:pt x="21" y="3"/>
                  </a:cubicBezTo>
                  <a:cubicBezTo>
                    <a:pt x="21" y="37"/>
                    <a:pt x="21" y="37"/>
                    <a:pt x="21" y="37"/>
                  </a:cubicBezTo>
                  <a:cubicBezTo>
                    <a:pt x="21" y="39"/>
                    <a:pt x="19" y="40"/>
                    <a:pt x="17" y="40"/>
                  </a:cubicBezTo>
                  <a:cubicBezTo>
                    <a:pt x="5" y="40"/>
                    <a:pt x="5" y="40"/>
                    <a:pt x="5" y="40"/>
                  </a:cubicBezTo>
                  <a:cubicBezTo>
                    <a:pt x="2" y="40"/>
                    <a:pt x="0" y="39"/>
                    <a:pt x="0" y="37"/>
                  </a:cubicBezTo>
                  <a:cubicBezTo>
                    <a:pt x="0" y="3"/>
                    <a:pt x="0" y="3"/>
                    <a:pt x="0" y="3"/>
                  </a:cubicBezTo>
                  <a:cubicBezTo>
                    <a:pt x="0" y="1"/>
                    <a:pt x="2" y="0"/>
                    <a:pt x="5" y="0"/>
                  </a:cubicBezTo>
                  <a:lnTo>
                    <a:pt x="17" y="0"/>
                  </a:ln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4" name="Freeform 363"/>
            <p:cNvSpPr>
              <a:spLocks/>
            </p:cNvSpPr>
            <p:nvPr/>
          </p:nvSpPr>
          <p:spPr bwMode="auto">
            <a:xfrm>
              <a:off x="4946650" y="914401"/>
              <a:ext cx="300038" cy="260350"/>
            </a:xfrm>
            <a:custGeom>
              <a:avLst/>
              <a:gdLst>
                <a:gd name="T0" fmla="*/ 74 w 80"/>
                <a:gd name="T1" fmla="*/ 0 h 69"/>
                <a:gd name="T2" fmla="*/ 9 w 80"/>
                <a:gd name="T3" fmla="*/ 0 h 69"/>
                <a:gd name="T4" fmla="*/ 3 w 80"/>
                <a:gd name="T5" fmla="*/ 7 h 69"/>
                <a:gd name="T6" fmla="*/ 3 w 80"/>
                <a:gd name="T7" fmla="*/ 18 h 69"/>
                <a:gd name="T8" fmla="*/ 0 w 80"/>
                <a:gd name="T9" fmla="*/ 22 h 69"/>
                <a:gd name="T10" fmla="*/ 0 w 80"/>
                <a:gd name="T11" fmla="*/ 65 h 69"/>
                <a:gd name="T12" fmla="*/ 5 w 80"/>
                <a:gd name="T13" fmla="*/ 69 h 69"/>
                <a:gd name="T14" fmla="*/ 6 w 80"/>
                <a:gd name="T15" fmla="*/ 69 h 69"/>
                <a:gd name="T16" fmla="*/ 6 w 80"/>
                <a:gd name="T17" fmla="*/ 34 h 69"/>
                <a:gd name="T18" fmla="*/ 6 w 80"/>
                <a:gd name="T19" fmla="*/ 22 h 69"/>
                <a:gd name="T20" fmla="*/ 9 w 80"/>
                <a:gd name="T21" fmla="*/ 18 h 69"/>
                <a:gd name="T22" fmla="*/ 9 w 80"/>
                <a:gd name="T23" fmla="*/ 18 h 69"/>
                <a:gd name="T24" fmla="*/ 9 w 80"/>
                <a:gd name="T25" fmla="*/ 5 h 69"/>
                <a:gd name="T26" fmla="*/ 80 w 80"/>
                <a:gd name="T27" fmla="*/ 5 h 69"/>
                <a:gd name="T28" fmla="*/ 74 w 80"/>
                <a:gd name="T29" fmla="*/ 0 h 69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</a:cxnLst>
              <a:rect l="0" t="0" r="r" b="b"/>
              <a:pathLst>
                <a:path w="80" h="69">
                  <a:moveTo>
                    <a:pt x="74" y="0"/>
                  </a:moveTo>
                  <a:cubicBezTo>
                    <a:pt x="9" y="0"/>
                    <a:pt x="9" y="0"/>
                    <a:pt x="9" y="0"/>
                  </a:cubicBezTo>
                  <a:cubicBezTo>
                    <a:pt x="6" y="0"/>
                    <a:pt x="3" y="3"/>
                    <a:pt x="3" y="7"/>
                  </a:cubicBezTo>
                  <a:cubicBezTo>
                    <a:pt x="3" y="18"/>
                    <a:pt x="3" y="18"/>
                    <a:pt x="3" y="18"/>
                  </a:cubicBezTo>
                  <a:cubicBezTo>
                    <a:pt x="1" y="19"/>
                    <a:pt x="0" y="20"/>
                    <a:pt x="0" y="22"/>
                  </a:cubicBezTo>
                  <a:cubicBezTo>
                    <a:pt x="0" y="65"/>
                    <a:pt x="0" y="65"/>
                    <a:pt x="0" y="65"/>
                  </a:cubicBezTo>
                  <a:cubicBezTo>
                    <a:pt x="0" y="67"/>
                    <a:pt x="2" y="69"/>
                    <a:pt x="5" y="69"/>
                  </a:cubicBezTo>
                  <a:cubicBezTo>
                    <a:pt x="6" y="69"/>
                    <a:pt x="6" y="69"/>
                    <a:pt x="6" y="69"/>
                  </a:cubicBezTo>
                  <a:cubicBezTo>
                    <a:pt x="6" y="34"/>
                    <a:pt x="6" y="34"/>
                    <a:pt x="6" y="34"/>
                  </a:cubicBezTo>
                  <a:cubicBezTo>
                    <a:pt x="6" y="22"/>
                    <a:pt x="6" y="22"/>
                    <a:pt x="6" y="22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18"/>
                    <a:pt x="9" y="18"/>
                    <a:pt x="9" y="18"/>
                  </a:cubicBezTo>
                  <a:cubicBezTo>
                    <a:pt x="9" y="5"/>
                    <a:pt x="9" y="5"/>
                    <a:pt x="9" y="5"/>
                  </a:cubicBezTo>
                  <a:cubicBezTo>
                    <a:pt x="80" y="5"/>
                    <a:pt x="80" y="5"/>
                    <a:pt x="80" y="5"/>
                  </a:cubicBezTo>
                  <a:cubicBezTo>
                    <a:pt x="80" y="2"/>
                    <a:pt x="77" y="0"/>
                    <a:pt x="74" y="0"/>
                  </a:cubicBezTo>
                  <a:close/>
                </a:path>
              </a:pathLst>
            </a:custGeom>
            <a:solidFill>
              <a:srgbClr val="8A654B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5" name="Oval 364"/>
            <p:cNvSpPr>
              <a:spLocks noChangeArrowheads="1"/>
            </p:cNvSpPr>
            <p:nvPr/>
          </p:nvSpPr>
          <p:spPr bwMode="auto">
            <a:xfrm>
              <a:off x="4960938" y="1136651"/>
              <a:ext cx="85725" cy="82550"/>
            </a:xfrm>
            <a:prstGeom prst="ellipse">
              <a:avLst/>
            </a:prstGeom>
            <a:solidFill>
              <a:srgbClr val="F1B48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6" name="Oval 365"/>
            <p:cNvSpPr>
              <a:spLocks noChangeArrowheads="1"/>
            </p:cNvSpPr>
            <p:nvPr/>
          </p:nvSpPr>
          <p:spPr bwMode="auto">
            <a:xfrm>
              <a:off x="4983163" y="1155701"/>
              <a:ext cx="41275" cy="41275"/>
            </a:xfrm>
            <a:prstGeom prst="ellipse">
              <a:avLst/>
            </a:pr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7" name="Freeform 366"/>
            <p:cNvSpPr>
              <a:spLocks/>
            </p:cNvSpPr>
            <p:nvPr/>
          </p:nvSpPr>
          <p:spPr bwMode="auto">
            <a:xfrm>
              <a:off x="4983163" y="1204913"/>
              <a:ext cx="263525" cy="165100"/>
            </a:xfrm>
            <a:custGeom>
              <a:avLst/>
              <a:gdLst>
                <a:gd name="T0" fmla="*/ 63 w 70"/>
                <a:gd name="T1" fmla="*/ 1 h 44"/>
                <a:gd name="T2" fmla="*/ 57 w 70"/>
                <a:gd name="T3" fmla="*/ 9 h 44"/>
                <a:gd name="T4" fmla="*/ 57 w 70"/>
                <a:gd name="T5" fmla="*/ 19 h 44"/>
                <a:gd name="T6" fmla="*/ 53 w 70"/>
                <a:gd name="T7" fmla="*/ 18 h 44"/>
                <a:gd name="T8" fmla="*/ 25 w 70"/>
                <a:gd name="T9" fmla="*/ 18 h 44"/>
                <a:gd name="T10" fmla="*/ 18 w 70"/>
                <a:gd name="T11" fmla="*/ 21 h 44"/>
                <a:gd name="T12" fmla="*/ 18 w 70"/>
                <a:gd name="T13" fmla="*/ 10 h 44"/>
                <a:gd name="T14" fmla="*/ 9 w 70"/>
                <a:gd name="T15" fmla="*/ 0 h 44"/>
                <a:gd name="T16" fmla="*/ 0 w 70"/>
                <a:gd name="T17" fmla="*/ 10 h 44"/>
                <a:gd name="T18" fmla="*/ 0 w 70"/>
                <a:gd name="T19" fmla="*/ 34 h 44"/>
                <a:gd name="T20" fmla="*/ 0 w 70"/>
                <a:gd name="T21" fmla="*/ 35 h 44"/>
                <a:gd name="T22" fmla="*/ 0 w 70"/>
                <a:gd name="T23" fmla="*/ 36 h 44"/>
                <a:gd name="T24" fmla="*/ 8 w 70"/>
                <a:gd name="T25" fmla="*/ 44 h 44"/>
                <a:gd name="T26" fmla="*/ 9 w 70"/>
                <a:gd name="T27" fmla="*/ 44 h 44"/>
                <a:gd name="T28" fmla="*/ 9 w 70"/>
                <a:gd name="T29" fmla="*/ 44 h 44"/>
                <a:gd name="T30" fmla="*/ 9 w 70"/>
                <a:gd name="T31" fmla="*/ 44 h 44"/>
                <a:gd name="T32" fmla="*/ 33 w 70"/>
                <a:gd name="T33" fmla="*/ 44 h 44"/>
                <a:gd name="T34" fmla="*/ 37 w 70"/>
                <a:gd name="T35" fmla="*/ 44 h 44"/>
                <a:gd name="T36" fmla="*/ 62 w 70"/>
                <a:gd name="T37" fmla="*/ 44 h 44"/>
                <a:gd name="T38" fmla="*/ 63 w 70"/>
                <a:gd name="T39" fmla="*/ 44 h 44"/>
                <a:gd name="T40" fmla="*/ 63 w 70"/>
                <a:gd name="T41" fmla="*/ 44 h 44"/>
                <a:gd name="T42" fmla="*/ 70 w 70"/>
                <a:gd name="T43" fmla="*/ 36 h 44"/>
                <a:gd name="T44" fmla="*/ 70 w 70"/>
                <a:gd name="T45" fmla="*/ 9 h 44"/>
                <a:gd name="T46" fmla="*/ 63 w 70"/>
                <a:gd name="T47" fmla="*/ 1 h 4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</a:cxnLst>
              <a:rect l="0" t="0" r="r" b="b"/>
              <a:pathLst>
                <a:path w="70" h="44">
                  <a:moveTo>
                    <a:pt x="63" y="1"/>
                  </a:moveTo>
                  <a:cubicBezTo>
                    <a:pt x="60" y="1"/>
                    <a:pt x="57" y="4"/>
                    <a:pt x="57" y="9"/>
                  </a:cubicBezTo>
                  <a:cubicBezTo>
                    <a:pt x="57" y="19"/>
                    <a:pt x="57" y="19"/>
                    <a:pt x="57" y="19"/>
                  </a:cubicBezTo>
                  <a:cubicBezTo>
                    <a:pt x="56" y="18"/>
                    <a:pt x="54" y="18"/>
                    <a:pt x="53" y="18"/>
                  </a:cubicBezTo>
                  <a:cubicBezTo>
                    <a:pt x="25" y="18"/>
                    <a:pt x="25" y="18"/>
                    <a:pt x="25" y="18"/>
                  </a:cubicBezTo>
                  <a:cubicBezTo>
                    <a:pt x="22" y="18"/>
                    <a:pt x="20" y="19"/>
                    <a:pt x="18" y="21"/>
                  </a:cubicBezTo>
                  <a:cubicBezTo>
                    <a:pt x="18" y="10"/>
                    <a:pt x="18" y="10"/>
                    <a:pt x="18" y="10"/>
                  </a:cubicBezTo>
                  <a:cubicBezTo>
                    <a:pt x="18" y="5"/>
                    <a:pt x="14" y="0"/>
                    <a:pt x="9" y="0"/>
                  </a:cubicBezTo>
                  <a:cubicBezTo>
                    <a:pt x="4" y="0"/>
                    <a:pt x="0" y="5"/>
                    <a:pt x="0" y="10"/>
                  </a:cubicBezTo>
                  <a:cubicBezTo>
                    <a:pt x="0" y="34"/>
                    <a:pt x="0" y="34"/>
                    <a:pt x="0" y="34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0" y="36"/>
                    <a:pt x="0" y="36"/>
                    <a:pt x="0" y="36"/>
                  </a:cubicBezTo>
                  <a:cubicBezTo>
                    <a:pt x="0" y="40"/>
                    <a:pt x="4" y="44"/>
                    <a:pt x="8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9" y="44"/>
                    <a:pt x="9" y="44"/>
                    <a:pt x="9" y="44"/>
                  </a:cubicBezTo>
                  <a:cubicBezTo>
                    <a:pt x="33" y="44"/>
                    <a:pt x="33" y="44"/>
                    <a:pt x="33" y="44"/>
                  </a:cubicBezTo>
                  <a:cubicBezTo>
                    <a:pt x="37" y="44"/>
                    <a:pt x="37" y="44"/>
                    <a:pt x="37" y="44"/>
                  </a:cubicBezTo>
                  <a:cubicBezTo>
                    <a:pt x="62" y="44"/>
                    <a:pt x="62" y="44"/>
                    <a:pt x="62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3" y="44"/>
                    <a:pt x="63" y="44"/>
                    <a:pt x="63" y="44"/>
                  </a:cubicBezTo>
                  <a:cubicBezTo>
                    <a:pt x="67" y="44"/>
                    <a:pt x="70" y="40"/>
                    <a:pt x="70" y="36"/>
                  </a:cubicBezTo>
                  <a:cubicBezTo>
                    <a:pt x="70" y="9"/>
                    <a:pt x="70" y="9"/>
                    <a:pt x="70" y="9"/>
                  </a:cubicBezTo>
                  <a:cubicBezTo>
                    <a:pt x="70" y="4"/>
                    <a:pt x="67" y="1"/>
                    <a:pt x="63" y="1"/>
                  </a:cubicBezTo>
                  <a:close/>
                </a:path>
              </a:pathLst>
            </a:custGeom>
            <a:solidFill>
              <a:srgbClr val="956C51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8" name="Freeform 367"/>
            <p:cNvSpPr>
              <a:spLocks/>
            </p:cNvSpPr>
            <p:nvPr/>
          </p:nvSpPr>
          <p:spPr bwMode="auto">
            <a:xfrm>
              <a:off x="5106988" y="1298576"/>
              <a:ext cx="79375" cy="38100"/>
            </a:xfrm>
            <a:custGeom>
              <a:avLst/>
              <a:gdLst>
                <a:gd name="T0" fmla="*/ 0 w 21"/>
                <a:gd name="T1" fmla="*/ 0 h 10"/>
                <a:gd name="T2" fmla="*/ 21 w 21"/>
                <a:gd name="T3" fmla="*/ 0 h 10"/>
                <a:gd name="T4" fmla="*/ 11 w 21"/>
                <a:gd name="T5" fmla="*/ 10 h 10"/>
                <a:gd name="T6" fmla="*/ 0 w 21"/>
                <a:gd name="T7" fmla="*/ 0 h 1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</a:cxnLst>
              <a:rect l="0" t="0" r="r" b="b"/>
              <a:pathLst>
                <a:path w="21" h="10">
                  <a:moveTo>
                    <a:pt x="0" y="0"/>
                  </a:moveTo>
                  <a:cubicBezTo>
                    <a:pt x="21" y="0"/>
                    <a:pt x="21" y="0"/>
                    <a:pt x="21" y="0"/>
                  </a:cubicBezTo>
                  <a:cubicBezTo>
                    <a:pt x="21" y="0"/>
                    <a:pt x="21" y="10"/>
                    <a:pt x="11" y="10"/>
                  </a:cubicBezTo>
                  <a:cubicBezTo>
                    <a:pt x="1" y="10"/>
                    <a:pt x="0" y="0"/>
                    <a:pt x="0" y="0"/>
                  </a:cubicBez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69" name="Freeform 368"/>
            <p:cNvSpPr>
              <a:spLocks/>
            </p:cNvSpPr>
            <p:nvPr/>
          </p:nvSpPr>
          <p:spPr bwMode="auto">
            <a:xfrm>
              <a:off x="5137150" y="1200151"/>
              <a:ext cx="30163" cy="76200"/>
            </a:xfrm>
            <a:custGeom>
              <a:avLst/>
              <a:gdLst>
                <a:gd name="T0" fmla="*/ 8 w 8"/>
                <a:gd name="T1" fmla="*/ 16 h 20"/>
                <a:gd name="T2" fmla="*/ 4 w 8"/>
                <a:gd name="T3" fmla="*/ 20 h 20"/>
                <a:gd name="T4" fmla="*/ 0 w 8"/>
                <a:gd name="T5" fmla="*/ 16 h 20"/>
                <a:gd name="T6" fmla="*/ 0 w 8"/>
                <a:gd name="T7" fmla="*/ 4 h 20"/>
                <a:gd name="T8" fmla="*/ 4 w 8"/>
                <a:gd name="T9" fmla="*/ 0 h 20"/>
                <a:gd name="T10" fmla="*/ 8 w 8"/>
                <a:gd name="T11" fmla="*/ 4 h 20"/>
                <a:gd name="T12" fmla="*/ 8 w 8"/>
                <a:gd name="T13" fmla="*/ 16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8" h="20">
                  <a:moveTo>
                    <a:pt x="8" y="16"/>
                  </a:moveTo>
                  <a:cubicBezTo>
                    <a:pt x="8" y="18"/>
                    <a:pt x="6" y="20"/>
                    <a:pt x="4" y="20"/>
                  </a:cubicBezTo>
                  <a:cubicBezTo>
                    <a:pt x="1" y="20"/>
                    <a:pt x="0" y="18"/>
                    <a:pt x="0" y="16"/>
                  </a:cubicBezTo>
                  <a:cubicBezTo>
                    <a:pt x="0" y="4"/>
                    <a:pt x="0" y="4"/>
                    <a:pt x="0" y="4"/>
                  </a:cubicBezTo>
                  <a:cubicBezTo>
                    <a:pt x="0" y="2"/>
                    <a:pt x="1" y="0"/>
                    <a:pt x="4" y="0"/>
                  </a:cubicBezTo>
                  <a:cubicBezTo>
                    <a:pt x="6" y="0"/>
                    <a:pt x="8" y="2"/>
                    <a:pt x="8" y="4"/>
                  </a:cubicBezTo>
                  <a:lnTo>
                    <a:pt x="8" y="16"/>
                  </a:lnTo>
                  <a:close/>
                </a:path>
              </a:pathLst>
            </a:custGeom>
            <a:solidFill>
              <a:srgbClr val="E99B7D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0" name="Freeform 369"/>
            <p:cNvSpPr>
              <a:spLocks/>
            </p:cNvSpPr>
            <p:nvPr/>
          </p:nvSpPr>
          <p:spPr bwMode="auto">
            <a:xfrm>
              <a:off x="5126038" y="1128713"/>
              <a:ext cx="26988" cy="15875"/>
            </a:xfrm>
            <a:custGeom>
              <a:avLst/>
              <a:gdLst>
                <a:gd name="T0" fmla="*/ 5 w 7"/>
                <a:gd name="T1" fmla="*/ 4 h 4"/>
                <a:gd name="T2" fmla="*/ 2 w 7"/>
                <a:gd name="T3" fmla="*/ 4 h 4"/>
                <a:gd name="T4" fmla="*/ 1 w 7"/>
                <a:gd name="T5" fmla="*/ 2 h 4"/>
                <a:gd name="T6" fmla="*/ 0 w 7"/>
                <a:gd name="T7" fmla="*/ 0 h 4"/>
                <a:gd name="T8" fmla="*/ 7 w 7"/>
                <a:gd name="T9" fmla="*/ 0 h 4"/>
                <a:gd name="T10" fmla="*/ 6 w 7"/>
                <a:gd name="T11" fmla="*/ 2 h 4"/>
                <a:gd name="T12" fmla="*/ 5 w 7"/>
                <a:gd name="T13" fmla="*/ 4 h 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</a:cxnLst>
              <a:rect l="0" t="0" r="r" b="b"/>
              <a:pathLst>
                <a:path w="7" h="4">
                  <a:moveTo>
                    <a:pt x="5" y="4"/>
                  </a:moveTo>
                  <a:cubicBezTo>
                    <a:pt x="2" y="4"/>
                    <a:pt x="2" y="4"/>
                    <a:pt x="2" y="4"/>
                  </a:cubicBezTo>
                  <a:cubicBezTo>
                    <a:pt x="1" y="4"/>
                    <a:pt x="1" y="3"/>
                    <a:pt x="1" y="2"/>
                  </a:cubicBezTo>
                  <a:cubicBezTo>
                    <a:pt x="1" y="0"/>
                    <a:pt x="0" y="0"/>
                    <a:pt x="0" y="0"/>
                  </a:cubicBezTo>
                  <a:cubicBezTo>
                    <a:pt x="7" y="0"/>
                    <a:pt x="7" y="0"/>
                    <a:pt x="7" y="0"/>
                  </a:cubicBezTo>
                  <a:cubicBezTo>
                    <a:pt x="7" y="0"/>
                    <a:pt x="6" y="0"/>
                    <a:pt x="6" y="2"/>
                  </a:cubicBezTo>
                  <a:cubicBezTo>
                    <a:pt x="6" y="3"/>
                    <a:pt x="5" y="4"/>
                    <a:pt x="5" y="4"/>
                  </a:cubicBezTo>
                  <a:close/>
                </a:path>
              </a:pathLst>
            </a:custGeom>
            <a:solidFill>
              <a:srgbClr val="FFD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1" name="Freeform 370"/>
            <p:cNvSpPr>
              <a:spLocks noEditPoints="1"/>
            </p:cNvSpPr>
            <p:nvPr/>
          </p:nvSpPr>
          <p:spPr bwMode="auto">
            <a:xfrm>
              <a:off x="5141913" y="1117601"/>
              <a:ext cx="104775" cy="76200"/>
            </a:xfrm>
            <a:custGeom>
              <a:avLst/>
              <a:gdLst>
                <a:gd name="T0" fmla="*/ 21 w 28"/>
                <a:gd name="T1" fmla="*/ 20 h 20"/>
                <a:gd name="T2" fmla="*/ 7 w 28"/>
                <a:gd name="T3" fmla="*/ 20 h 20"/>
                <a:gd name="T4" fmla="*/ 0 w 28"/>
                <a:gd name="T5" fmla="*/ 11 h 20"/>
                <a:gd name="T6" fmla="*/ 0 w 28"/>
                <a:gd name="T7" fmla="*/ 8 h 20"/>
                <a:gd name="T8" fmla="*/ 7 w 28"/>
                <a:gd name="T9" fmla="*/ 0 h 20"/>
                <a:gd name="T10" fmla="*/ 21 w 28"/>
                <a:gd name="T11" fmla="*/ 0 h 20"/>
                <a:gd name="T12" fmla="*/ 28 w 28"/>
                <a:gd name="T13" fmla="*/ 8 h 20"/>
                <a:gd name="T14" fmla="*/ 28 w 28"/>
                <a:gd name="T15" fmla="*/ 11 h 20"/>
                <a:gd name="T16" fmla="*/ 21 w 28"/>
                <a:gd name="T17" fmla="*/ 20 h 20"/>
                <a:gd name="T18" fmla="*/ 7 w 28"/>
                <a:gd name="T19" fmla="*/ 2 h 20"/>
                <a:gd name="T20" fmla="*/ 1 w 28"/>
                <a:gd name="T21" fmla="*/ 8 h 20"/>
                <a:gd name="T22" fmla="*/ 1 w 28"/>
                <a:gd name="T23" fmla="*/ 11 h 20"/>
                <a:gd name="T24" fmla="*/ 7 w 28"/>
                <a:gd name="T25" fmla="*/ 18 h 20"/>
                <a:gd name="T26" fmla="*/ 21 w 28"/>
                <a:gd name="T27" fmla="*/ 18 h 20"/>
                <a:gd name="T28" fmla="*/ 27 w 28"/>
                <a:gd name="T29" fmla="*/ 11 h 20"/>
                <a:gd name="T30" fmla="*/ 27 w 28"/>
                <a:gd name="T31" fmla="*/ 8 h 20"/>
                <a:gd name="T32" fmla="*/ 21 w 28"/>
                <a:gd name="T33" fmla="*/ 2 h 20"/>
                <a:gd name="T34" fmla="*/ 7 w 28"/>
                <a:gd name="T35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0">
                  <a:moveTo>
                    <a:pt x="21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3" y="20"/>
                    <a:pt x="0" y="16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0"/>
                    <a:pt x="28" y="4"/>
                    <a:pt x="28" y="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6"/>
                    <a:pt x="25" y="20"/>
                    <a:pt x="21" y="20"/>
                  </a:cubicBezTo>
                  <a:close/>
                  <a:moveTo>
                    <a:pt x="7" y="2"/>
                  </a:moveTo>
                  <a:cubicBezTo>
                    <a:pt x="4" y="2"/>
                    <a:pt x="1" y="5"/>
                    <a:pt x="1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5"/>
                    <a:pt x="4" y="18"/>
                    <a:pt x="7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4" y="18"/>
                    <a:pt x="27" y="15"/>
                    <a:pt x="27" y="11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5"/>
                    <a:pt x="24" y="2"/>
                    <a:pt x="21" y="2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5352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2" name="Freeform 371"/>
            <p:cNvSpPr>
              <a:spLocks noEditPoints="1"/>
            </p:cNvSpPr>
            <p:nvPr/>
          </p:nvSpPr>
          <p:spPr bwMode="auto">
            <a:xfrm>
              <a:off x="5032375" y="1117601"/>
              <a:ext cx="104775" cy="76200"/>
            </a:xfrm>
            <a:custGeom>
              <a:avLst/>
              <a:gdLst>
                <a:gd name="T0" fmla="*/ 21 w 28"/>
                <a:gd name="T1" fmla="*/ 20 h 20"/>
                <a:gd name="T2" fmla="*/ 7 w 28"/>
                <a:gd name="T3" fmla="*/ 20 h 20"/>
                <a:gd name="T4" fmla="*/ 0 w 28"/>
                <a:gd name="T5" fmla="*/ 11 h 20"/>
                <a:gd name="T6" fmla="*/ 0 w 28"/>
                <a:gd name="T7" fmla="*/ 8 h 20"/>
                <a:gd name="T8" fmla="*/ 7 w 28"/>
                <a:gd name="T9" fmla="*/ 0 h 20"/>
                <a:gd name="T10" fmla="*/ 21 w 28"/>
                <a:gd name="T11" fmla="*/ 0 h 20"/>
                <a:gd name="T12" fmla="*/ 28 w 28"/>
                <a:gd name="T13" fmla="*/ 8 h 20"/>
                <a:gd name="T14" fmla="*/ 28 w 28"/>
                <a:gd name="T15" fmla="*/ 11 h 20"/>
                <a:gd name="T16" fmla="*/ 21 w 28"/>
                <a:gd name="T17" fmla="*/ 20 h 20"/>
                <a:gd name="T18" fmla="*/ 7 w 28"/>
                <a:gd name="T19" fmla="*/ 2 h 20"/>
                <a:gd name="T20" fmla="*/ 1 w 28"/>
                <a:gd name="T21" fmla="*/ 8 h 20"/>
                <a:gd name="T22" fmla="*/ 1 w 28"/>
                <a:gd name="T23" fmla="*/ 11 h 20"/>
                <a:gd name="T24" fmla="*/ 7 w 28"/>
                <a:gd name="T25" fmla="*/ 18 h 20"/>
                <a:gd name="T26" fmla="*/ 21 w 28"/>
                <a:gd name="T27" fmla="*/ 18 h 20"/>
                <a:gd name="T28" fmla="*/ 27 w 28"/>
                <a:gd name="T29" fmla="*/ 11 h 20"/>
                <a:gd name="T30" fmla="*/ 27 w 28"/>
                <a:gd name="T31" fmla="*/ 8 h 20"/>
                <a:gd name="T32" fmla="*/ 21 w 28"/>
                <a:gd name="T33" fmla="*/ 2 h 20"/>
                <a:gd name="T34" fmla="*/ 7 w 28"/>
                <a:gd name="T35" fmla="*/ 2 h 20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</a:cxnLst>
              <a:rect l="0" t="0" r="r" b="b"/>
              <a:pathLst>
                <a:path w="28" h="20">
                  <a:moveTo>
                    <a:pt x="21" y="20"/>
                  </a:moveTo>
                  <a:cubicBezTo>
                    <a:pt x="7" y="20"/>
                    <a:pt x="7" y="20"/>
                    <a:pt x="7" y="20"/>
                  </a:cubicBezTo>
                  <a:cubicBezTo>
                    <a:pt x="3" y="20"/>
                    <a:pt x="0" y="16"/>
                    <a:pt x="0" y="11"/>
                  </a:cubicBezTo>
                  <a:cubicBezTo>
                    <a:pt x="0" y="8"/>
                    <a:pt x="0" y="8"/>
                    <a:pt x="0" y="8"/>
                  </a:cubicBezTo>
                  <a:cubicBezTo>
                    <a:pt x="0" y="4"/>
                    <a:pt x="3" y="0"/>
                    <a:pt x="7" y="0"/>
                  </a:cubicBezTo>
                  <a:cubicBezTo>
                    <a:pt x="21" y="0"/>
                    <a:pt x="21" y="0"/>
                    <a:pt x="21" y="0"/>
                  </a:cubicBezTo>
                  <a:cubicBezTo>
                    <a:pt x="25" y="0"/>
                    <a:pt x="28" y="4"/>
                    <a:pt x="28" y="8"/>
                  </a:cubicBezTo>
                  <a:cubicBezTo>
                    <a:pt x="28" y="11"/>
                    <a:pt x="28" y="11"/>
                    <a:pt x="28" y="11"/>
                  </a:cubicBezTo>
                  <a:cubicBezTo>
                    <a:pt x="28" y="16"/>
                    <a:pt x="25" y="20"/>
                    <a:pt x="21" y="20"/>
                  </a:cubicBezTo>
                  <a:close/>
                  <a:moveTo>
                    <a:pt x="7" y="2"/>
                  </a:moveTo>
                  <a:cubicBezTo>
                    <a:pt x="4" y="2"/>
                    <a:pt x="1" y="5"/>
                    <a:pt x="1" y="8"/>
                  </a:cubicBezTo>
                  <a:cubicBezTo>
                    <a:pt x="1" y="11"/>
                    <a:pt x="1" y="11"/>
                    <a:pt x="1" y="11"/>
                  </a:cubicBezTo>
                  <a:cubicBezTo>
                    <a:pt x="1" y="15"/>
                    <a:pt x="4" y="18"/>
                    <a:pt x="7" y="18"/>
                  </a:cubicBezTo>
                  <a:cubicBezTo>
                    <a:pt x="21" y="18"/>
                    <a:pt x="21" y="18"/>
                    <a:pt x="21" y="18"/>
                  </a:cubicBezTo>
                  <a:cubicBezTo>
                    <a:pt x="24" y="18"/>
                    <a:pt x="27" y="15"/>
                    <a:pt x="27" y="11"/>
                  </a:cubicBezTo>
                  <a:cubicBezTo>
                    <a:pt x="27" y="8"/>
                    <a:pt x="27" y="8"/>
                    <a:pt x="27" y="8"/>
                  </a:cubicBezTo>
                  <a:cubicBezTo>
                    <a:pt x="27" y="5"/>
                    <a:pt x="24" y="2"/>
                    <a:pt x="21" y="2"/>
                  </a:cubicBezTo>
                  <a:lnTo>
                    <a:pt x="7" y="2"/>
                  </a:lnTo>
                  <a:close/>
                </a:path>
              </a:pathLst>
            </a:custGeom>
            <a:solidFill>
              <a:srgbClr val="535254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  <p:sp>
          <p:nvSpPr>
            <p:cNvPr id="173" name="Freeform 372"/>
            <p:cNvSpPr>
              <a:spLocks/>
            </p:cNvSpPr>
            <p:nvPr/>
          </p:nvSpPr>
          <p:spPr bwMode="auto">
            <a:xfrm>
              <a:off x="4949825" y="1128713"/>
              <a:ext cx="85725" cy="49213"/>
            </a:xfrm>
            <a:custGeom>
              <a:avLst/>
              <a:gdLst>
                <a:gd name="T0" fmla="*/ 23 w 23"/>
                <a:gd name="T1" fmla="*/ 1 h 13"/>
                <a:gd name="T2" fmla="*/ 20 w 23"/>
                <a:gd name="T3" fmla="*/ 2 h 13"/>
                <a:gd name="T4" fmla="*/ 10 w 23"/>
                <a:gd name="T5" fmla="*/ 1 h 13"/>
                <a:gd name="T6" fmla="*/ 1 w 23"/>
                <a:gd name="T7" fmla="*/ 10 h 13"/>
                <a:gd name="T8" fmla="*/ 2 w 23"/>
                <a:gd name="T9" fmla="*/ 13 h 13"/>
                <a:gd name="T10" fmla="*/ 3 w 23"/>
                <a:gd name="T11" fmla="*/ 13 h 13"/>
                <a:gd name="T12" fmla="*/ 5 w 23"/>
                <a:gd name="T13" fmla="*/ 12 h 13"/>
                <a:gd name="T14" fmla="*/ 11 w 23"/>
                <a:gd name="T15" fmla="*/ 5 h 13"/>
                <a:gd name="T16" fmla="*/ 18 w 23"/>
                <a:gd name="T17" fmla="*/ 6 h 13"/>
                <a:gd name="T18" fmla="*/ 19 w 23"/>
                <a:gd name="T19" fmla="*/ 6 h 13"/>
                <a:gd name="T20" fmla="*/ 22 w 23"/>
                <a:gd name="T21" fmla="*/ 6 h 13"/>
                <a:gd name="T22" fmla="*/ 22 w 23"/>
                <a:gd name="T23" fmla="*/ 5 h 13"/>
                <a:gd name="T24" fmla="*/ 23 w 23"/>
                <a:gd name="T25" fmla="*/ 1 h 13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</a:cxnLst>
              <a:rect l="0" t="0" r="r" b="b"/>
              <a:pathLst>
                <a:path w="23" h="13">
                  <a:moveTo>
                    <a:pt x="23" y="1"/>
                  </a:moveTo>
                  <a:cubicBezTo>
                    <a:pt x="20" y="2"/>
                    <a:pt x="20" y="2"/>
                    <a:pt x="20" y="2"/>
                  </a:cubicBezTo>
                  <a:cubicBezTo>
                    <a:pt x="18" y="1"/>
                    <a:pt x="14" y="0"/>
                    <a:pt x="10" y="1"/>
                  </a:cubicBezTo>
                  <a:cubicBezTo>
                    <a:pt x="6" y="2"/>
                    <a:pt x="3" y="5"/>
                    <a:pt x="1" y="10"/>
                  </a:cubicBezTo>
                  <a:cubicBezTo>
                    <a:pt x="0" y="11"/>
                    <a:pt x="1" y="13"/>
                    <a:pt x="2" y="13"/>
                  </a:cubicBezTo>
                  <a:cubicBezTo>
                    <a:pt x="3" y="13"/>
                    <a:pt x="3" y="13"/>
                    <a:pt x="3" y="13"/>
                  </a:cubicBezTo>
                  <a:cubicBezTo>
                    <a:pt x="4" y="13"/>
                    <a:pt x="4" y="13"/>
                    <a:pt x="5" y="12"/>
                  </a:cubicBezTo>
                  <a:cubicBezTo>
                    <a:pt x="6" y="8"/>
                    <a:pt x="8" y="6"/>
                    <a:pt x="11" y="5"/>
                  </a:cubicBezTo>
                  <a:cubicBezTo>
                    <a:pt x="15" y="4"/>
                    <a:pt x="18" y="6"/>
                    <a:pt x="18" y="6"/>
                  </a:cubicBezTo>
                  <a:cubicBezTo>
                    <a:pt x="19" y="6"/>
                    <a:pt x="19" y="6"/>
                    <a:pt x="19" y="6"/>
                  </a:cubicBezTo>
                  <a:cubicBezTo>
                    <a:pt x="22" y="6"/>
                    <a:pt x="22" y="6"/>
                    <a:pt x="22" y="6"/>
                  </a:cubicBezTo>
                  <a:cubicBezTo>
                    <a:pt x="22" y="5"/>
                    <a:pt x="22" y="5"/>
                    <a:pt x="22" y="5"/>
                  </a:cubicBezTo>
                  <a:cubicBezTo>
                    <a:pt x="22" y="4"/>
                    <a:pt x="22" y="2"/>
                    <a:pt x="23" y="1"/>
                  </a:cubicBezTo>
                  <a:close/>
                </a:path>
              </a:pathLst>
            </a:custGeom>
            <a:solidFill>
              <a:srgbClr val="FFDF33"/>
            </a:solidFill>
            <a:ln>
              <a:noFill/>
            </a:ln>
            <a:extLst>
              <a:ext uri="{91240B29-F687-4F45-9708-019B960494DF}">
                <a14:hiddenLine xmlns:a14="http://schemas.microsoft.com/office/drawing/2010/main" w="9525">
                  <a:solidFill>
                    <a:srgbClr val="000000"/>
                  </a:solidFill>
                  <a:round/>
                  <a:headEnd/>
                  <a:tailEnd/>
                </a14:hiddenLine>
              </a:ext>
            </a:extLst>
          </p:spPr>
          <p:txBody>
            <a:bodyPr vert="horz" wrap="square" lIns="128580" tIns="64290" rIns="128580" bIns="64290" numCol="1" anchor="t" anchorCtr="0" compatLnSpc="1">
              <a:prstTxWarp prst="textNoShape">
                <a:avLst/>
              </a:prstTxWarp>
            </a:bodyPr>
            <a:lstStyle/>
            <a:p>
              <a:endParaRPr lang="zh-CN" altLang="en-US"/>
            </a:p>
          </p:txBody>
        </p:sp>
      </p:grpSp>
      <p:sp>
        <p:nvSpPr>
          <p:cNvPr id="376" name="矩形 259"/>
          <p:cNvSpPr>
            <a:spLocks noChangeArrowheads="1"/>
          </p:cNvSpPr>
          <p:nvPr/>
        </p:nvSpPr>
        <p:spPr bwMode="auto">
          <a:xfrm>
            <a:off x="6376313" y="2613781"/>
            <a:ext cx="5437423" cy="1107996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en-US" altLang="zh-CN" sz="72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THANK YOU</a:t>
            </a:r>
          </a:p>
        </p:txBody>
      </p:sp>
      <p:sp>
        <p:nvSpPr>
          <p:cNvPr id="377" name="矩形 259"/>
          <p:cNvSpPr>
            <a:spLocks noChangeArrowheads="1"/>
          </p:cNvSpPr>
          <p:nvPr/>
        </p:nvSpPr>
        <p:spPr bwMode="auto">
          <a:xfrm>
            <a:off x="7173203" y="4579752"/>
            <a:ext cx="3509446" cy="430887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  <p:txBody>
          <a:bodyPr wrap="square" lIns="0" tIns="0" rIns="0" bIns="0">
            <a:spAutoFit/>
          </a:bodyPr>
          <a:lstStyle>
            <a:lvl1pPr>
              <a:spcBef>
                <a:spcPct val="20000"/>
              </a:spcBef>
              <a:buFont typeface="Arial" panose="020B0604020202020204" pitchFamily="34" charset="0"/>
              <a:buChar char="•"/>
              <a:defRPr sz="32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1pPr>
            <a:lvl2pPr marL="742950" indent="-285750">
              <a:spcBef>
                <a:spcPct val="20000"/>
              </a:spcBef>
              <a:buFont typeface="Arial" panose="020B0604020202020204" pitchFamily="34" charset="0"/>
              <a:buChar char="–"/>
              <a:defRPr sz="28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2pPr>
            <a:lvl3pPr marL="1143000" indent="-228600">
              <a:spcBef>
                <a:spcPct val="20000"/>
              </a:spcBef>
              <a:buFont typeface="Arial" panose="020B0604020202020204" pitchFamily="34" charset="0"/>
              <a:buChar char="•"/>
              <a:defRPr sz="24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3pPr>
            <a:lvl4pPr marL="1600200" indent="-228600">
              <a:spcBef>
                <a:spcPct val="20000"/>
              </a:spcBef>
              <a:buFont typeface="Arial" panose="020B0604020202020204" pitchFamily="34" charset="0"/>
              <a:buChar char="–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4pPr>
            <a:lvl5pPr marL="2057400" indent="-228600">
              <a:spcBef>
                <a:spcPct val="20000"/>
              </a:spcBef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5pPr>
            <a:lvl6pPr marL="25146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6pPr>
            <a:lvl7pPr marL="29718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7pPr>
            <a:lvl8pPr marL="34290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8pPr>
            <a:lvl9pPr marL="3886200" indent="-228600" eaLnBrk="0" fontAlgn="base" hangingPunct="0">
              <a:spcBef>
                <a:spcPct val="20000"/>
              </a:spcBef>
              <a:spcAft>
                <a:spcPct val="0"/>
              </a:spcAft>
              <a:buFont typeface="Arial" panose="020B0604020202020204" pitchFamily="34" charset="0"/>
              <a:buChar char="»"/>
              <a:defRPr sz="2000">
                <a:solidFill>
                  <a:schemeClr val="tx1"/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Calibri" panose="020F0502020204030204" pitchFamily="34" charset="0"/>
              </a:defRPr>
            </a:lvl9pPr>
          </a:lstStyle>
          <a:p>
            <a:pPr>
              <a:buNone/>
            </a:pPr>
            <a:r>
              <a:rPr lang="zh-CN" altLang="en-US" sz="2800" dirty="0">
                <a:solidFill>
                  <a:schemeClr val="bg1"/>
                </a:solidFill>
                <a:cs typeface="Arial" panose="020B0604020202020204" pitchFamily="34" charset="0"/>
              </a:rPr>
              <a:t>感谢聆听，批评指导</a:t>
            </a:r>
          </a:p>
        </p:txBody>
      </p:sp>
    </p:spTree>
    <p:extLst>
      <p:ext uri="{BB962C8B-B14F-4D97-AF65-F5344CB8AC3E}">
        <p14:creationId xmlns:p14="http://schemas.microsoft.com/office/powerpoint/2010/main" val="2374376247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crush"/>
      </p:transition>
    </mc:Choice>
    <mc:Fallback xmlns="">
      <p:transition spd="slow" advTm="0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" dur="500"/>
                                        <p:tgtEl>
                                          <p:spTgt spid="9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42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1000"/>
                                        <p:tgtEl>
                                          <p:spTgt spid="37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18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9" dur="1000" fill="hold"/>
                                        <p:tgtEl>
                                          <p:spTgt spid="37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0" fill="hold">
                      <p:stCondLst>
                        <p:cond delay="indefinite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4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5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37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8" dur="500" tmFilter="0,0; .5, 1; 1, 1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850"/>
                            </p:stCondLst>
                            <p:childTnLst>
                              <p:par>
                                <p:cTn id="30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31" dur="500" tmFilter="0, 0; .2, .5; .8, .5; 1, 0"/>
                                        <p:tgtEl>
                                          <p:spTgt spid="376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32" dur="250" autoRev="1" fill="hold"/>
                                        <p:tgtEl>
                                          <p:spTgt spid="376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41" presetClass="entr" presetSubtype="0" fill="hold" grpId="0" nodeType="clickEffect">
                                  <p:stCondLst>
                                    <p:cond delay="0"/>
                                  </p:stCondLst>
                                  <p:iterate type="lt"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37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50000">
                                          <p:val>
                                            <p:strVal val="#ppt_x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8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9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h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h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0" dur="500" fill="hold"/>
                                        <p:tgtEl>
                                          <p:spTgt spid="37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w/10"/>
                                          </p:val>
                                        </p:tav>
                                        <p:tav tm="50000">
                                          <p:val>
                                            <p:strVal val="#ppt_w+.01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1" dur="500" tmFilter="0,0; .5, 1; 1, 1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2" fill="hold">
                            <p:stCondLst>
                              <p:cond delay="900"/>
                            </p:stCondLst>
                            <p:childTnLst>
                              <p:par>
                                <p:cTn id="43" presetID="26" presetClass="emph" presetSubtype="0" fill="hold" grpId="1" nodeType="afterEffect">
                                  <p:stCondLst>
                                    <p:cond delay="0"/>
                                  </p:stCondLst>
                                  <p:iterate type="lt">
                                    <p:tmPct val="0"/>
                                  </p:iterate>
                                  <p:childTnLst>
                                    <p:animEffect transition="out" filter="fade">
                                      <p:cBhvr>
                                        <p:cTn id="44" dur="500" tmFilter="0, 0; .2, .5; .8, .5; 1, 0"/>
                                        <p:tgtEl>
                                          <p:spTgt spid="377"/>
                                        </p:tgtEl>
                                      </p:cBhvr>
                                    </p:animEffect>
                                    <p:animScale>
                                      <p:cBhvr>
                                        <p:cTn id="45" dur="250" autoRev="1" fill="hold"/>
                                        <p:tgtEl>
                                          <p:spTgt spid="377"/>
                                        </p:tgtEl>
                                      </p:cBhvr>
                                      <p:by x="105000" y="105000"/>
                                    </p:animScale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 animBg="1"/>
      <p:bldP spid="376" grpId="0"/>
      <p:bldP spid="376" grpId="1"/>
      <p:bldP spid="377" grpId="0"/>
      <p:bldP spid="377" grpId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任意多边形 36"/>
          <p:cNvSpPr>
            <a:spLocks/>
          </p:cNvSpPr>
          <p:nvPr/>
        </p:nvSpPr>
        <p:spPr bwMode="auto">
          <a:xfrm>
            <a:off x="0" y="1840924"/>
            <a:ext cx="5254752" cy="3808859"/>
          </a:xfrm>
          <a:custGeom>
            <a:avLst/>
            <a:gdLst>
              <a:gd name="connsiteX0" fmla="*/ 0 w 5254752"/>
              <a:gd name="connsiteY0" fmla="*/ 0 h 3808859"/>
              <a:gd name="connsiteX1" fmla="*/ 2094866 w 5254752"/>
              <a:gd name="connsiteY1" fmla="*/ 0 h 3808859"/>
              <a:gd name="connsiteX2" fmla="*/ 3657269 w 5254752"/>
              <a:gd name="connsiteY2" fmla="*/ 0 h 3808859"/>
              <a:gd name="connsiteX3" fmla="*/ 3693071 w 5254752"/>
              <a:gd name="connsiteY3" fmla="*/ 0 h 3808859"/>
              <a:gd name="connsiteX4" fmla="*/ 3793929 w 5254752"/>
              <a:gd name="connsiteY4" fmla="*/ 0 h 3808859"/>
              <a:gd name="connsiteX5" fmla="*/ 4797400 w 5254752"/>
              <a:gd name="connsiteY5" fmla="*/ 0 h 3808859"/>
              <a:gd name="connsiteX6" fmla="*/ 5254752 w 5254752"/>
              <a:gd name="connsiteY6" fmla="*/ 457896 h 3808859"/>
              <a:gd name="connsiteX7" fmla="*/ 5254752 w 5254752"/>
              <a:gd name="connsiteY7" fmla="*/ 3350964 h 3808859"/>
              <a:gd name="connsiteX8" fmla="*/ 4797400 w 5254752"/>
              <a:gd name="connsiteY8" fmla="*/ 3808859 h 3808859"/>
              <a:gd name="connsiteX9" fmla="*/ 3718218 w 5254752"/>
              <a:gd name="connsiteY9" fmla="*/ 3808859 h 3808859"/>
              <a:gd name="connsiteX10" fmla="*/ 3693071 w 5254752"/>
              <a:gd name="connsiteY10" fmla="*/ 3808859 h 3808859"/>
              <a:gd name="connsiteX11" fmla="*/ 3544443 w 5254752"/>
              <a:gd name="connsiteY11" fmla="*/ 3808859 h 3808859"/>
              <a:gd name="connsiteX12" fmla="*/ 2094866 w 5254752"/>
              <a:gd name="connsiteY12" fmla="*/ 3808859 h 3808859"/>
              <a:gd name="connsiteX13" fmla="*/ 0 w 5254752"/>
              <a:gd name="connsiteY13" fmla="*/ 3808859 h 38088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</a:cxnLst>
            <a:rect l="l" t="t" r="r" b="b"/>
            <a:pathLst>
              <a:path w="5254752" h="3808859">
                <a:moveTo>
                  <a:pt x="0" y="0"/>
                </a:moveTo>
                <a:lnTo>
                  <a:pt x="2094866" y="0"/>
                </a:lnTo>
                <a:cubicBezTo>
                  <a:pt x="2770500" y="0"/>
                  <a:pt x="3277225" y="0"/>
                  <a:pt x="3657269" y="0"/>
                </a:cubicBezTo>
                <a:lnTo>
                  <a:pt x="3693071" y="0"/>
                </a:lnTo>
                <a:lnTo>
                  <a:pt x="3793929" y="0"/>
                </a:lnTo>
                <a:cubicBezTo>
                  <a:pt x="4797400" y="0"/>
                  <a:pt x="4797400" y="0"/>
                  <a:pt x="4797400" y="0"/>
                </a:cubicBezTo>
                <a:cubicBezTo>
                  <a:pt x="5046865" y="0"/>
                  <a:pt x="5254752" y="208134"/>
                  <a:pt x="5254752" y="457896"/>
                </a:cubicBezTo>
                <a:lnTo>
                  <a:pt x="5254752" y="3350964"/>
                </a:lnTo>
                <a:cubicBezTo>
                  <a:pt x="5254752" y="3611131"/>
                  <a:pt x="5046865" y="3808859"/>
                  <a:pt x="4797400" y="3808859"/>
                </a:cubicBezTo>
                <a:cubicBezTo>
                  <a:pt x="4375129" y="3808859"/>
                  <a:pt x="4018838" y="3808859"/>
                  <a:pt x="3718218" y="3808859"/>
                </a:cubicBezTo>
                <a:lnTo>
                  <a:pt x="3693071" y="3808859"/>
                </a:lnTo>
                <a:lnTo>
                  <a:pt x="3544443" y="3808859"/>
                </a:lnTo>
                <a:cubicBezTo>
                  <a:pt x="2094866" y="3808859"/>
                  <a:pt x="2094866" y="3808859"/>
                  <a:pt x="2094866" y="3808859"/>
                </a:cubicBezTo>
                <a:lnTo>
                  <a:pt x="0" y="3808859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  <a:extLst/>
        </p:spPr>
        <p:txBody>
          <a:bodyPr vert="horz" wrap="square" lIns="128580" tIns="64290" rIns="128580" bIns="64290" numCol="1" anchor="t" anchorCtr="0" compatLnSpc="1">
            <a:prstTxWarp prst="textNoShape">
              <a:avLst/>
            </a:prstTxWarp>
            <a:noAutofit/>
          </a:bodyPr>
          <a:lstStyle/>
          <a:p>
            <a:endParaRPr lang="zh-CN" altLang="en-US"/>
          </a:p>
        </p:txBody>
      </p:sp>
      <p:sp>
        <p:nvSpPr>
          <p:cNvPr id="12" name="MH_SubTitle_1"/>
          <p:cNvSpPr/>
          <p:nvPr>
            <p:custDataLst>
              <p:tags r:id="rId2"/>
            </p:custDataLst>
          </p:nvPr>
        </p:nvSpPr>
        <p:spPr>
          <a:xfrm>
            <a:off x="6546439" y="1840924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1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algn="ctr"/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实验环境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42" name="MH_Other_1"/>
          <p:cNvSpPr/>
          <p:nvPr>
            <p:custDataLst>
              <p:tags r:id="rId3"/>
            </p:custDataLst>
          </p:nvPr>
        </p:nvSpPr>
        <p:spPr>
          <a:xfrm>
            <a:off x="5841590" y="1840924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1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1</a:t>
            </a:r>
          </a:p>
        </p:txBody>
      </p:sp>
      <p:sp>
        <p:nvSpPr>
          <p:cNvPr id="13" name="MH_SubTitle_2"/>
          <p:cNvSpPr/>
          <p:nvPr>
            <p:custDataLst>
              <p:tags r:id="rId4"/>
            </p:custDataLst>
          </p:nvPr>
        </p:nvSpPr>
        <p:spPr>
          <a:xfrm>
            <a:off x="6546439" y="2842110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数据的导入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4" name="MH_Other_2"/>
          <p:cNvSpPr/>
          <p:nvPr>
            <p:custDataLst>
              <p:tags r:id="rId5"/>
            </p:custDataLst>
          </p:nvPr>
        </p:nvSpPr>
        <p:spPr>
          <a:xfrm>
            <a:off x="5841590" y="2842110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2</a:t>
            </a:r>
          </a:p>
        </p:txBody>
      </p:sp>
      <p:sp>
        <p:nvSpPr>
          <p:cNvPr id="15" name="MH_SubTitle_3"/>
          <p:cNvSpPr/>
          <p:nvPr>
            <p:custDataLst>
              <p:tags r:id="rId6"/>
            </p:custDataLst>
          </p:nvPr>
        </p:nvSpPr>
        <p:spPr>
          <a:xfrm>
            <a:off x="6546438" y="3843296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3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数据的查询与导出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6" name="MH_Other_3"/>
          <p:cNvSpPr/>
          <p:nvPr>
            <p:custDataLst>
              <p:tags r:id="rId7"/>
            </p:custDataLst>
          </p:nvPr>
        </p:nvSpPr>
        <p:spPr>
          <a:xfrm>
            <a:off x="5841590" y="3843296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3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3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3</a:t>
            </a:r>
          </a:p>
        </p:txBody>
      </p:sp>
      <p:sp>
        <p:nvSpPr>
          <p:cNvPr id="11" name="MH_Others_1"/>
          <p:cNvSpPr txBox="1"/>
          <p:nvPr>
            <p:custDataLst>
              <p:tags r:id="rId8"/>
            </p:custDataLst>
          </p:nvPr>
        </p:nvSpPr>
        <p:spPr>
          <a:xfrm>
            <a:off x="2080352" y="2964274"/>
            <a:ext cx="2873902" cy="1015663"/>
          </a:xfrm>
          <a:prstGeom prst="rect">
            <a:avLst/>
          </a:prstGeom>
          <a:noFill/>
        </p:spPr>
        <p:txBody>
          <a:bodyPr vert="horz" wrap="square" lIns="0" tIns="0" rIns="0" bIns="0" rtlCol="0" anchor="ctr" anchorCtr="0">
            <a:spAutoFit/>
          </a:bodyPr>
          <a:lstStyle/>
          <a:p>
            <a:pPr algn="ctr"/>
            <a:r>
              <a:rPr lang="zh-CN" altLang="en-US" sz="66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目  录</a:t>
            </a:r>
          </a:p>
        </p:txBody>
      </p:sp>
      <p:sp>
        <p:nvSpPr>
          <p:cNvPr id="17" name="MH_Others_2"/>
          <p:cNvSpPr txBox="1"/>
          <p:nvPr>
            <p:custDataLst>
              <p:tags r:id="rId9"/>
            </p:custDataLst>
          </p:nvPr>
        </p:nvSpPr>
        <p:spPr>
          <a:xfrm>
            <a:off x="2094866" y="3979935"/>
            <a:ext cx="2844872" cy="430887"/>
          </a:xfrm>
          <a:prstGeom prst="rect">
            <a:avLst/>
          </a:prstGeom>
          <a:noFill/>
        </p:spPr>
        <p:txBody>
          <a:bodyPr wrap="square" lIns="0" tIns="0" rIns="0" bIns="0">
            <a:spAutoFit/>
          </a:bodyPr>
          <a:lstStyle/>
          <a:p>
            <a:pPr algn="ctr">
              <a:defRPr/>
            </a:pPr>
            <a:r>
              <a:rPr lang="en-US" altLang="zh-CN" sz="2800" b="1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CONTENTS</a:t>
            </a:r>
            <a:endParaRPr lang="zh-CN" altLang="en-US" sz="2800" b="1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19" name="MH_Other_2">
            <a:extLst>
              <a:ext uri="{FF2B5EF4-FFF2-40B4-BE49-F238E27FC236}">
                <a16:creationId xmlns:a16="http://schemas.microsoft.com/office/drawing/2014/main" id="{1CCCCF00-4C31-4368-964C-E569FF90FC4B}"/>
              </a:ext>
            </a:extLst>
          </p:cNvPr>
          <p:cNvSpPr/>
          <p:nvPr>
            <p:custDataLst>
              <p:tags r:id="rId10"/>
            </p:custDataLst>
          </p:nvPr>
        </p:nvSpPr>
        <p:spPr>
          <a:xfrm>
            <a:off x="5841590" y="4844482"/>
            <a:ext cx="803628" cy="805301"/>
          </a:xfrm>
          <a:prstGeom prst="ellipse">
            <a:avLst/>
          </a:prstGeom>
          <a:solidFill>
            <a:srgbClr val="FFFFFF"/>
          </a:solidFill>
          <a:ln w="57150" cap="flat" cmpd="sng" algn="ctr">
            <a:solidFill>
              <a:schemeClr val="accent2"/>
            </a:solidFill>
            <a:prstDash val="solid"/>
          </a:ln>
          <a:effectLst/>
        </p:spPr>
        <p:txBody>
          <a:bodyPr lIns="0" tIns="0" rIns="0" bIns="0" anchor="ctr"/>
          <a:lstStyle/>
          <a:p>
            <a:pPr algn="ctr">
              <a:defRPr/>
            </a:pPr>
            <a:r>
              <a:rPr lang="en-US" altLang="zh-CN" sz="4218" kern="0" dirty="0">
                <a:solidFill>
                  <a:schemeClr val="accent2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4</a:t>
            </a:r>
          </a:p>
        </p:txBody>
      </p:sp>
      <p:sp>
        <p:nvSpPr>
          <p:cNvPr id="20" name="MH_SubTitle_2">
            <a:extLst>
              <a:ext uri="{FF2B5EF4-FFF2-40B4-BE49-F238E27FC236}">
                <a16:creationId xmlns:a16="http://schemas.microsoft.com/office/drawing/2014/main" id="{4A0DAD74-F6B4-4A8B-B9DC-EB04A7E5BF45}"/>
              </a:ext>
            </a:extLst>
          </p:cNvPr>
          <p:cNvSpPr/>
          <p:nvPr>
            <p:custDataLst>
              <p:tags r:id="rId11"/>
            </p:custDataLst>
          </p:nvPr>
        </p:nvSpPr>
        <p:spPr>
          <a:xfrm>
            <a:off x="6546438" y="4846615"/>
            <a:ext cx="4090131" cy="805301"/>
          </a:xfrm>
          <a:custGeom>
            <a:avLst/>
            <a:gdLst>
              <a:gd name="connsiteX0" fmla="*/ 2 w 3878508"/>
              <a:gd name="connsiteY0" fmla="*/ 0 h 762904"/>
              <a:gd name="connsiteX1" fmla="*/ 3497056 w 3878508"/>
              <a:gd name="connsiteY1" fmla="*/ 0 h 762904"/>
              <a:gd name="connsiteX2" fmla="*/ 3878508 w 3878508"/>
              <a:gd name="connsiteY2" fmla="*/ 381452 h 762904"/>
              <a:gd name="connsiteX3" fmla="*/ 3878507 w 3878508"/>
              <a:gd name="connsiteY3" fmla="*/ 381452 h 762904"/>
              <a:gd name="connsiteX4" fmla="*/ 3497055 w 3878508"/>
              <a:gd name="connsiteY4" fmla="*/ 762904 h 762904"/>
              <a:gd name="connsiteX5" fmla="*/ 0 w 3878508"/>
              <a:gd name="connsiteY5" fmla="*/ 762903 h 762904"/>
              <a:gd name="connsiteX6" fmla="*/ 51426 w 3878508"/>
              <a:gd name="connsiteY6" fmla="*/ 720474 h 762904"/>
              <a:gd name="connsiteX7" fmla="*/ 191853 w 3878508"/>
              <a:gd name="connsiteY7" fmla="*/ 381451 h 762904"/>
              <a:gd name="connsiteX8" fmla="*/ 51426 w 3878508"/>
              <a:gd name="connsiteY8" fmla="*/ 42429 h 76290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3878508" h="762904">
                <a:moveTo>
                  <a:pt x="2" y="0"/>
                </a:moveTo>
                <a:lnTo>
                  <a:pt x="3497056" y="0"/>
                </a:lnTo>
                <a:cubicBezTo>
                  <a:pt x="3707726" y="0"/>
                  <a:pt x="3878508" y="170782"/>
                  <a:pt x="3878508" y="381452"/>
                </a:cubicBezTo>
                <a:lnTo>
                  <a:pt x="3878507" y="381452"/>
                </a:lnTo>
                <a:cubicBezTo>
                  <a:pt x="3878507" y="592122"/>
                  <a:pt x="3707725" y="762904"/>
                  <a:pt x="3497055" y="762904"/>
                </a:cubicBezTo>
                <a:lnTo>
                  <a:pt x="0" y="762903"/>
                </a:lnTo>
                <a:lnTo>
                  <a:pt x="51426" y="720474"/>
                </a:lnTo>
                <a:cubicBezTo>
                  <a:pt x="138189" y="633710"/>
                  <a:pt x="191853" y="513848"/>
                  <a:pt x="191853" y="381451"/>
                </a:cubicBezTo>
                <a:cubicBezTo>
                  <a:pt x="191853" y="249055"/>
                  <a:pt x="138189" y="129192"/>
                  <a:pt x="51426" y="42429"/>
                </a:cubicBezTo>
                <a:close/>
              </a:path>
            </a:pathLst>
          </a:custGeom>
          <a:solidFill>
            <a:schemeClr val="accent2"/>
          </a:solidFill>
          <a:ln w="25400" cap="flat" cmpd="sng" algn="ctr">
            <a:noFill/>
            <a:prstDash val="solid"/>
          </a:ln>
          <a:effectLst/>
        </p:spPr>
        <p:txBody>
          <a:bodyPr lIns="0" tIns="0" rIns="0" bIns="0" anchor="ctr">
            <a:noAutofit/>
          </a:bodyPr>
          <a:lstStyle/>
          <a:p>
            <a:pPr lvl="0" algn="ctr"/>
            <a:r>
              <a:rPr lang="zh-CN" altLang="en-US" sz="2800" dirty="0">
                <a:solidFill>
                  <a:schemeClr val="bg1"/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数据可视化</a:t>
            </a:r>
            <a:endParaRPr lang="zh-CN" altLang="en-US" sz="1200" dirty="0">
              <a:solidFill>
                <a:schemeClr val="bg1"/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</p:spTree>
    <p:custDataLst>
      <p:tags r:id="rId1"/>
    </p:custDataLst>
    <p:extLst>
      <p:ext uri="{BB962C8B-B14F-4D97-AF65-F5344CB8AC3E}">
        <p14:creationId xmlns:p14="http://schemas.microsoft.com/office/powerpoint/2010/main" val="330631394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 advTm="0">
        <p15:prstTrans prst="pageCurlDouble"/>
      </p:transition>
    </mc:Choice>
    <mc:Fallback xmlns="">
      <p:transition spd="slow" advTm="0">
        <p:fade/>
      </p:transition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TextBox 8">
            <a:extLst>
              <a:ext uri="{FF2B5EF4-FFF2-40B4-BE49-F238E27FC236}">
                <a16:creationId xmlns:a16="http://schemas.microsoft.com/office/drawing/2014/main" id="{0188003D-231A-4E38-8DB2-3C1A67E0DB95}"/>
              </a:ext>
            </a:extLst>
          </p:cNvPr>
          <p:cNvSpPr txBox="1"/>
          <p:nvPr/>
        </p:nvSpPr>
        <p:spPr>
          <a:xfrm>
            <a:off x="740743" y="303957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实验环境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87A07B75-E17C-48BA-9C1A-E56FFF2AD5BF}"/>
              </a:ext>
            </a:extLst>
          </p:cNvPr>
          <p:cNvSpPr txBox="1"/>
          <p:nvPr/>
        </p:nvSpPr>
        <p:spPr>
          <a:xfrm>
            <a:off x="4125119" y="2981022"/>
            <a:ext cx="7200800" cy="206210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3200" dirty="0"/>
              <a:t>CPU:i5-7300H</a:t>
            </a:r>
          </a:p>
          <a:p>
            <a:r>
              <a:rPr lang="zh-CN" altLang="en-US" sz="3200" dirty="0"/>
              <a:t>操作系统</a:t>
            </a:r>
            <a:r>
              <a:rPr lang="en-US" altLang="zh-CN" sz="3200" dirty="0"/>
              <a:t>:Windows10</a:t>
            </a:r>
          </a:p>
          <a:p>
            <a:r>
              <a:rPr lang="zh-CN" altLang="en-US" sz="3200" dirty="0"/>
              <a:t>数据库</a:t>
            </a:r>
            <a:r>
              <a:rPr lang="en-US" altLang="zh-CN" sz="3200" dirty="0"/>
              <a:t>:MySQL</a:t>
            </a:r>
          </a:p>
          <a:p>
            <a:r>
              <a:rPr lang="zh-CN" altLang="en-US" sz="3200" dirty="0"/>
              <a:t>开发工具</a:t>
            </a:r>
            <a:r>
              <a:rPr lang="en-US" altLang="zh-CN" sz="3200" dirty="0"/>
              <a:t>:Python, JS, Sublime Text</a:t>
            </a:r>
            <a:endParaRPr lang="zh-CN" altLang="en-US" sz="3200" dirty="0"/>
          </a:p>
        </p:txBody>
      </p:sp>
      <p:pic>
        <p:nvPicPr>
          <p:cNvPr id="1030" name="Picture 6" descr="https://timgsa.baidu.com/timg?image&amp;quality=80&amp;size=b9999_10000&amp;sec=1557394263100&amp;di=3e07aec1dc7e412a740ae07de8b22e6b&amp;imgtype=0&amp;src=http%3A%2F%2Fjianbihua.com%2Fsites%2Fdefault%2Ffiles%2Fstyles%2Fphoto300x200%2Fpublic%2Fimages%2F2018-02%2FZX%25E7%2594%25B5%25E8%2584%2591-6.jpg%3Fitok%3DQ4oQe4eC">
            <a:extLst>
              <a:ext uri="{FF2B5EF4-FFF2-40B4-BE49-F238E27FC236}">
                <a16:creationId xmlns:a16="http://schemas.microsoft.com/office/drawing/2014/main" id="{F9DB662C-BA87-4641-9ED6-723F5B23EACB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01250" y="3184277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9" name="Picture 6" descr="https://timgsa.baidu.com/timg?image&amp;quality=80&amp;size=b9999_10000&amp;sec=1557394263100&amp;di=3e07aec1dc7e412a740ae07de8b22e6b&amp;imgtype=0&amp;src=http%3A%2F%2Fjianbihua.com%2Fsites%2Fdefault%2Ffiles%2Fstyles%2Fphoto300x200%2Fpublic%2Fimages%2F2018-02%2FZX%25E7%2594%25B5%25E8%2584%2591-6.jpg%3Fitok%3DQ4oQe4eC">
            <a:extLst>
              <a:ext uri="{FF2B5EF4-FFF2-40B4-BE49-F238E27FC236}">
                <a16:creationId xmlns:a16="http://schemas.microsoft.com/office/drawing/2014/main" id="{9756B03E-DA55-4F1C-B578-300C3D2FB15F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0" y="2969413"/>
            <a:ext cx="2857500" cy="1905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267890711"/>
      </p:ext>
    </p:extLst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2000" advTm="0">
        <p15:prstTrans prst="wind"/>
      </p:transition>
    </mc:Choice>
    <mc:Fallback xmlns="">
      <p:transition spd="slow" advTm="0">
        <p:fade/>
      </p:transition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8">
            <a:extLst>
              <a:ext uri="{FF2B5EF4-FFF2-40B4-BE49-F238E27FC236}">
                <a16:creationId xmlns:a16="http://schemas.microsoft.com/office/drawing/2014/main" id="{63DFB31C-3CD3-488F-9C96-808E23E7CFD9}"/>
              </a:ext>
            </a:extLst>
          </p:cNvPr>
          <p:cNvSpPr txBox="1"/>
          <p:nvPr/>
        </p:nvSpPr>
        <p:spPr>
          <a:xfrm>
            <a:off x="740743" y="303957"/>
            <a:ext cx="3949155" cy="49244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32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数据导入</a:t>
            </a:r>
            <a:endParaRPr lang="zh-CN" altLang="en-US" sz="4000" dirty="0">
              <a:solidFill>
                <a:schemeClr val="bg1">
                  <a:lumMod val="65000"/>
                </a:schemeClr>
              </a:solidFill>
              <a:latin typeface="Arial" panose="020B0604020202020204" pitchFamily="34" charset="0"/>
              <a:ea typeface="微软雅黑" panose="020B0503020204020204" pitchFamily="34" charset="-122"/>
              <a:sym typeface="Arial" panose="020B0604020202020204" pitchFamily="34" charset="0"/>
            </a:endParaRP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36804520-C9E6-4125-AAFD-89BD6929218F}"/>
              </a:ext>
            </a:extLst>
          </p:cNvPr>
          <p:cNvSpPr txBox="1"/>
          <p:nvPr/>
        </p:nvSpPr>
        <p:spPr>
          <a:xfrm>
            <a:off x="524719" y="3112269"/>
            <a:ext cx="11809312" cy="132343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CN" sz="4000" dirty="0"/>
              <a:t> 1.</a:t>
            </a:r>
            <a:r>
              <a:rPr lang="zh-CN" altLang="en-US" sz="4000" dirty="0"/>
              <a:t>使用命令行进行导入</a:t>
            </a:r>
            <a:endParaRPr lang="en-US" altLang="zh-CN" sz="4000" dirty="0"/>
          </a:p>
          <a:p>
            <a:r>
              <a:rPr lang="en-US" altLang="zh-CN" sz="4000" dirty="0"/>
              <a:t>			      2.GUI</a:t>
            </a:r>
            <a:r>
              <a:rPr lang="zh-CN" altLang="en-US" sz="4000" dirty="0"/>
              <a:t>操作方式</a:t>
            </a:r>
          </a:p>
        </p:txBody>
      </p:sp>
    </p:spTree>
    <p:extLst>
      <p:ext uri="{BB962C8B-B14F-4D97-AF65-F5344CB8AC3E}">
        <p14:creationId xmlns:p14="http://schemas.microsoft.com/office/powerpoint/2010/main" val="94020176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8"/>
          <p:cNvSpPr txBox="1"/>
          <p:nvPr/>
        </p:nvSpPr>
        <p:spPr>
          <a:xfrm>
            <a:off x="857250" y="172013"/>
            <a:ext cx="4780037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文件的切割</a:t>
            </a:r>
          </a:p>
        </p:txBody>
      </p:sp>
      <p:sp>
        <p:nvSpPr>
          <p:cNvPr id="5" name="Rectangle 1">
            <a:extLst>
              <a:ext uri="{FF2B5EF4-FFF2-40B4-BE49-F238E27FC236}">
                <a16:creationId xmlns:a16="http://schemas.microsoft.com/office/drawing/2014/main" id="{FAF6A754-0E1E-4CE8-AD09-1224D9F18F12}"/>
              </a:ext>
            </a:extLst>
          </p:cNvPr>
          <p:cNvSpPr>
            <a:spLocks noChangeArrowheads="1"/>
          </p:cNvSpPr>
          <p:nvPr/>
        </p:nvSpPr>
        <p:spPr bwMode="auto">
          <a:xfrm>
            <a:off x="3794125" y="3490913"/>
            <a:ext cx="1285875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zh-CN" altLang="en-US"/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796D7CAB-607A-41DA-9E73-9D12F5643C54}"/>
              </a:ext>
            </a:extLst>
          </p:cNvPr>
          <p:cNvSpPr txBox="1"/>
          <p:nvPr/>
        </p:nvSpPr>
        <p:spPr>
          <a:xfrm>
            <a:off x="857250" y="1096045"/>
            <a:ext cx="11476781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通常对大文件的导入，我们可以选择对大文件整体进行导入，也可以选择对大文件切割后进行导入。</a:t>
            </a:r>
            <a:endParaRPr lang="en-US" altLang="zh-CN" dirty="0"/>
          </a:p>
          <a:p>
            <a:r>
              <a:rPr lang="zh-CN" altLang="en-US" dirty="0"/>
              <a:t>两种切割方式：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按照读取文件行数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按照读取文件大小</a:t>
            </a:r>
            <a:endParaRPr lang="en-US" altLang="zh-CN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D07911D8-E73A-4272-9017-D16580ED8FC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26449" y="3346190"/>
            <a:ext cx="4287727" cy="1444610"/>
          </a:xfrm>
          <a:prstGeom prst="rect">
            <a:avLst/>
          </a:prstGeom>
        </p:spPr>
      </p:pic>
      <p:pic>
        <p:nvPicPr>
          <p:cNvPr id="8" name="图片 7">
            <a:extLst>
              <a:ext uri="{FF2B5EF4-FFF2-40B4-BE49-F238E27FC236}">
                <a16:creationId xmlns:a16="http://schemas.microsoft.com/office/drawing/2014/main" id="{E103912B-50E4-47D1-AA91-04EEC3F7F361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70537" y="1669363"/>
            <a:ext cx="5378869" cy="5563287"/>
          </a:xfrm>
          <a:prstGeom prst="rect">
            <a:avLst/>
          </a:prstGeom>
        </p:spPr>
      </p:pic>
      <p:sp>
        <p:nvSpPr>
          <p:cNvPr id="9" name="文本框 8">
            <a:extLst>
              <a:ext uri="{FF2B5EF4-FFF2-40B4-BE49-F238E27FC236}">
                <a16:creationId xmlns:a16="http://schemas.microsoft.com/office/drawing/2014/main" id="{45F8B9E1-5AA8-4673-A45D-1C5C6504820E}"/>
              </a:ext>
            </a:extLst>
          </p:cNvPr>
          <p:cNvSpPr txBox="1"/>
          <p:nvPr/>
        </p:nvSpPr>
        <p:spPr>
          <a:xfrm>
            <a:off x="880904" y="2604853"/>
            <a:ext cx="2289409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dirty="0"/>
              <a:t>(1)</a:t>
            </a:r>
            <a:r>
              <a:rPr lang="zh-CN" altLang="en-US" dirty="0"/>
              <a:t>按照读取文件行数</a:t>
            </a:r>
          </a:p>
        </p:txBody>
      </p:sp>
      <p:sp>
        <p:nvSpPr>
          <p:cNvPr id="10" name="文本框 9">
            <a:extLst>
              <a:ext uri="{FF2B5EF4-FFF2-40B4-BE49-F238E27FC236}">
                <a16:creationId xmlns:a16="http://schemas.microsoft.com/office/drawing/2014/main" id="{FA7B87F6-6BBD-49C4-80B4-F2FC82717114}"/>
              </a:ext>
            </a:extLst>
          </p:cNvPr>
          <p:cNvSpPr txBox="1"/>
          <p:nvPr/>
        </p:nvSpPr>
        <p:spPr>
          <a:xfrm>
            <a:off x="880904" y="5488533"/>
            <a:ext cx="612453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耗时</a:t>
            </a:r>
            <a:r>
              <a:rPr lang="en-US" altLang="zh-CN" dirty="0"/>
              <a:t>327s</a:t>
            </a:r>
            <a:r>
              <a:rPr lang="zh-CN" altLang="en-US" dirty="0"/>
              <a:t>，将源文件划分为</a:t>
            </a:r>
            <a:r>
              <a:rPr lang="en-US" altLang="zh-CN" dirty="0"/>
              <a:t>93</a:t>
            </a:r>
            <a:r>
              <a:rPr lang="zh-CN" altLang="en-US" dirty="0"/>
              <a:t>个新的</a:t>
            </a:r>
            <a:r>
              <a:rPr lang="en-US" altLang="zh-CN" dirty="0"/>
              <a:t>txt</a:t>
            </a:r>
            <a:r>
              <a:rPr lang="zh-CN" altLang="en-US" dirty="0"/>
              <a:t>文件</a:t>
            </a:r>
          </a:p>
        </p:txBody>
      </p:sp>
    </p:spTree>
    <p:extLst>
      <p:ext uri="{BB962C8B-B14F-4D97-AF65-F5344CB8AC3E}">
        <p14:creationId xmlns:p14="http://schemas.microsoft.com/office/powerpoint/2010/main" val="274068648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文件的切割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55CE121D-D4D6-4DD3-A47D-2B87C667ACEE}"/>
              </a:ext>
            </a:extLst>
          </p:cNvPr>
          <p:cNvSpPr txBox="1"/>
          <p:nvPr/>
        </p:nvSpPr>
        <p:spPr>
          <a:xfrm>
            <a:off x="956767" y="1456085"/>
            <a:ext cx="104411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(2)</a:t>
            </a:r>
            <a:r>
              <a:rPr lang="zh-CN" altLang="en-US" dirty="0"/>
              <a:t>按照读取文件大小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预设当文件流读取大小为</a:t>
            </a:r>
            <a:r>
              <a:rPr lang="en-US" altLang="zh-CN" dirty="0"/>
              <a:t>1024*1024*100</a:t>
            </a:r>
            <a:r>
              <a:rPr lang="zh-CN" altLang="en-US" dirty="0"/>
              <a:t>时，即划分为一个新文件。</a:t>
            </a:r>
          </a:p>
        </p:txBody>
      </p:sp>
      <p:pic>
        <p:nvPicPr>
          <p:cNvPr id="3" name="图片 2">
            <a:extLst>
              <a:ext uri="{FF2B5EF4-FFF2-40B4-BE49-F238E27FC236}">
                <a16:creationId xmlns:a16="http://schemas.microsoft.com/office/drawing/2014/main" id="{126A509E-1932-4CD8-B96A-A0A041201AF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797527" y="2095968"/>
            <a:ext cx="4902455" cy="5125293"/>
          </a:xfrm>
          <a:prstGeom prst="rect">
            <a:avLst/>
          </a:prstGeom>
        </p:spPr>
      </p:pic>
      <p:pic>
        <p:nvPicPr>
          <p:cNvPr id="5" name="内容占位符 5">
            <a:extLst>
              <a:ext uri="{FF2B5EF4-FFF2-40B4-BE49-F238E27FC236}">
                <a16:creationId xmlns:a16="http://schemas.microsoft.com/office/drawing/2014/main" id="{5A3F3733-672D-462C-A93B-1E78D23D830D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816915" y="3394148"/>
            <a:ext cx="3089007" cy="1406190"/>
          </a:xfrm>
          <a:prstGeom prst="rect">
            <a:avLst/>
          </a:prstGeom>
        </p:spPr>
      </p:pic>
      <p:sp>
        <p:nvSpPr>
          <p:cNvPr id="4" name="文本框 3">
            <a:extLst>
              <a:ext uri="{FF2B5EF4-FFF2-40B4-BE49-F238E27FC236}">
                <a16:creationId xmlns:a16="http://schemas.microsoft.com/office/drawing/2014/main" id="{F7FB4E0D-B218-4656-8817-A07B02E4151F}"/>
              </a:ext>
            </a:extLst>
          </p:cNvPr>
          <p:cNvSpPr txBox="1"/>
          <p:nvPr/>
        </p:nvSpPr>
        <p:spPr>
          <a:xfrm>
            <a:off x="961783" y="5737145"/>
            <a:ext cx="604867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dirty="0"/>
              <a:t>耗时</a:t>
            </a:r>
            <a:r>
              <a:rPr lang="en-US" altLang="zh-CN" dirty="0"/>
              <a:t>28.7s</a:t>
            </a:r>
            <a:r>
              <a:rPr lang="zh-CN" altLang="en-US" dirty="0"/>
              <a:t>，将源文件划分为</a:t>
            </a:r>
            <a:r>
              <a:rPr lang="en-US" altLang="zh-CN" dirty="0"/>
              <a:t>97</a:t>
            </a:r>
            <a:r>
              <a:rPr lang="zh-CN" altLang="en-US" dirty="0"/>
              <a:t>个新的</a:t>
            </a:r>
            <a:r>
              <a:rPr lang="en-US" altLang="zh-CN" dirty="0"/>
              <a:t>txt</a:t>
            </a:r>
            <a:r>
              <a:rPr lang="zh-CN" altLang="en-US" dirty="0"/>
              <a:t>文件</a:t>
            </a:r>
          </a:p>
        </p:txBody>
      </p:sp>
    </p:spTree>
    <p:extLst>
      <p:ext uri="{BB962C8B-B14F-4D97-AF65-F5344CB8AC3E}">
        <p14:creationId xmlns:p14="http://schemas.microsoft.com/office/powerpoint/2010/main" val="25651420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建表导入数据</a:t>
            </a:r>
          </a:p>
        </p:txBody>
      </p:sp>
      <p:sp>
        <p:nvSpPr>
          <p:cNvPr id="7" name="矩形 6">
            <a:extLst>
              <a:ext uri="{FF2B5EF4-FFF2-40B4-BE49-F238E27FC236}">
                <a16:creationId xmlns:a16="http://schemas.microsoft.com/office/drawing/2014/main" id="{7375A0B3-C6C2-49CB-9471-17F0334B32AD}"/>
              </a:ext>
            </a:extLst>
          </p:cNvPr>
          <p:cNvSpPr/>
          <p:nvPr/>
        </p:nvSpPr>
        <p:spPr>
          <a:xfrm>
            <a:off x="956767" y="1400333"/>
            <a:ext cx="8136904" cy="443198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endParaRPr lang="zh-CN" altLang="en-US" dirty="0"/>
          </a:p>
          <a:p>
            <a:r>
              <a:rPr lang="zh-CN" altLang="en-US" sz="2400" dirty="0"/>
              <a:t>create table DB_gps(</a:t>
            </a:r>
          </a:p>
          <a:p>
            <a:r>
              <a:rPr lang="zh-CN" altLang="en-US" sz="2400" dirty="0"/>
              <a:t>car_id varchar(6) not null comment '车辆标识',</a:t>
            </a:r>
          </a:p>
          <a:p>
            <a:r>
              <a:rPr lang="zh-CN" altLang="en-US" sz="2400" dirty="0"/>
              <a:t>event int(2) not null comment '触发事件',</a:t>
            </a:r>
          </a:p>
          <a:p>
            <a:r>
              <a:rPr lang="zh-CN" altLang="en-US" sz="2400" dirty="0"/>
              <a:t>status int(2) not null comment '运营状态',</a:t>
            </a:r>
          </a:p>
          <a:p>
            <a:r>
              <a:rPr lang="zh-CN" altLang="en-US" sz="2400" dirty="0"/>
              <a:t>gps_date timestamp not null comment 'GPS时间',</a:t>
            </a:r>
          </a:p>
          <a:p>
            <a:r>
              <a:rPr lang="zh-CN" altLang="en-US" sz="2400" dirty="0"/>
              <a:t>gps_lon float(10,7) not null comment 'GPS经度',</a:t>
            </a:r>
          </a:p>
          <a:p>
            <a:r>
              <a:rPr lang="zh-CN" altLang="en-US" sz="2400" dirty="0"/>
              <a:t>gps_lat float(10,7) not null comment 'GPS维度',</a:t>
            </a:r>
          </a:p>
          <a:p>
            <a:r>
              <a:rPr lang="zh-CN" altLang="en-US" sz="2400" dirty="0"/>
              <a:t>gps_speed int(4) not null comment 'GPS速度',</a:t>
            </a:r>
          </a:p>
          <a:p>
            <a:r>
              <a:rPr lang="zh-CN" altLang="en-US" sz="2400" dirty="0"/>
              <a:t>gps_dir int(4) not null comment 'GPS方位',</a:t>
            </a:r>
          </a:p>
          <a:p>
            <a:r>
              <a:rPr lang="zh-CN" altLang="en-US" sz="2400" dirty="0"/>
              <a:t>gps_status int (2) not null comment 'GPS状态'</a:t>
            </a:r>
          </a:p>
          <a:p>
            <a:r>
              <a:rPr lang="zh-CN" altLang="en-US" sz="2400" dirty="0"/>
              <a:t>)ENGINE=InnoDB DEFAULT CHARSET=utf8;</a:t>
            </a:r>
          </a:p>
        </p:txBody>
      </p:sp>
    </p:spTree>
    <p:extLst>
      <p:ext uri="{BB962C8B-B14F-4D97-AF65-F5344CB8AC3E}">
        <p14:creationId xmlns:p14="http://schemas.microsoft.com/office/powerpoint/2010/main" val="30921452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对比导入效果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6C5424-241E-4B82-9021-CBE1F33C277B}"/>
              </a:ext>
            </a:extLst>
          </p:cNvPr>
          <p:cNvSpPr txBox="1"/>
          <p:nvPr/>
        </p:nvSpPr>
        <p:spPr>
          <a:xfrm>
            <a:off x="956767" y="1384077"/>
            <a:ext cx="11593288" cy="110799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1.</a:t>
            </a:r>
            <a:r>
              <a:rPr lang="zh-CN" altLang="en-US" sz="2400" dirty="0"/>
              <a:t>对整体文件的导入</a:t>
            </a:r>
            <a:endParaRPr lang="en-US" altLang="zh-CN" sz="2400" dirty="0"/>
          </a:p>
          <a:p>
            <a:r>
              <a:rPr lang="en-US" altLang="zh-CN" sz="2400" dirty="0"/>
              <a:t>load data local </a:t>
            </a:r>
            <a:r>
              <a:rPr lang="en-US" altLang="zh-CN" sz="2400" dirty="0" err="1"/>
              <a:t>infile</a:t>
            </a:r>
            <a:r>
              <a:rPr lang="en-US" altLang="zh-CN" sz="2400" dirty="0"/>
              <a:t> “gps1.txt” into table </a:t>
            </a:r>
            <a:r>
              <a:rPr lang="en-US" altLang="zh-CN" sz="2400" dirty="0" err="1"/>
              <a:t>db_gps</a:t>
            </a:r>
            <a:r>
              <a:rPr lang="en-US" altLang="zh-CN" sz="2400" dirty="0"/>
              <a:t>  fields terminated by “,”;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0469DD01-A5D4-4C41-9EF5-1D3BDFB5B84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90650" y="2343039"/>
            <a:ext cx="10077450" cy="1285875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421154F7-21C5-4C0E-A662-A596549337DB}"/>
              </a:ext>
            </a:extLst>
          </p:cNvPr>
          <p:cNvSpPr txBox="1"/>
          <p:nvPr/>
        </p:nvSpPr>
        <p:spPr>
          <a:xfrm>
            <a:off x="1264474" y="3976365"/>
            <a:ext cx="10223301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2400" dirty="0"/>
              <a:t>共计消耗时间为</a:t>
            </a:r>
            <a:r>
              <a:rPr lang="en-US" altLang="zh-CN" sz="2400" dirty="0"/>
              <a:t>21</a:t>
            </a:r>
            <a:r>
              <a:rPr lang="zh-CN" altLang="en-US" sz="2400" dirty="0"/>
              <a:t>分钟。</a:t>
            </a:r>
          </a:p>
        </p:txBody>
      </p:sp>
    </p:spTree>
    <p:extLst>
      <p:ext uri="{BB962C8B-B14F-4D97-AF65-F5344CB8AC3E}">
        <p14:creationId xmlns:p14="http://schemas.microsoft.com/office/powerpoint/2010/main" val="328532869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extBox 8"/>
          <p:cNvSpPr txBox="1"/>
          <p:nvPr/>
        </p:nvSpPr>
        <p:spPr>
          <a:xfrm>
            <a:off x="956767" y="314410"/>
            <a:ext cx="3949155" cy="615553"/>
          </a:xfrm>
          <a:prstGeom prst="rect">
            <a:avLst/>
          </a:prstGeom>
          <a:noFill/>
        </p:spPr>
        <p:txBody>
          <a:bodyPr wrap="square" lIns="0" tIns="0" rIns="0" bIns="0" rtlCol="0" anchor="ctr">
            <a:spAutoFit/>
          </a:bodyPr>
          <a:lstStyle/>
          <a:p>
            <a:r>
              <a:rPr lang="zh-CN" altLang="en-US" sz="4000" dirty="0">
                <a:solidFill>
                  <a:schemeClr val="bg1">
                    <a:lumMod val="65000"/>
                  </a:schemeClr>
                </a:solidFill>
                <a:latin typeface="Arial" panose="020B0604020202020204" pitchFamily="34" charset="0"/>
                <a:ea typeface="微软雅黑" panose="020B0503020204020204" pitchFamily="34" charset="-122"/>
                <a:sym typeface="Arial" panose="020B0604020202020204" pitchFamily="34" charset="0"/>
              </a:rPr>
              <a:t>对比导入效果</a:t>
            </a:r>
          </a:p>
        </p:txBody>
      </p:sp>
      <p:sp>
        <p:nvSpPr>
          <p:cNvPr id="2" name="文本框 1">
            <a:extLst>
              <a:ext uri="{FF2B5EF4-FFF2-40B4-BE49-F238E27FC236}">
                <a16:creationId xmlns:a16="http://schemas.microsoft.com/office/drawing/2014/main" id="{C76C5424-241E-4B82-9021-CBE1F33C277B}"/>
              </a:ext>
            </a:extLst>
          </p:cNvPr>
          <p:cNvSpPr txBox="1"/>
          <p:nvPr/>
        </p:nvSpPr>
        <p:spPr>
          <a:xfrm>
            <a:off x="1028775" y="1089617"/>
            <a:ext cx="115932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sz="2400" dirty="0"/>
              <a:t>2.</a:t>
            </a:r>
            <a:r>
              <a:rPr lang="zh-CN" altLang="en-US" sz="2400" dirty="0"/>
              <a:t>对切割后的文件导入</a:t>
            </a:r>
            <a:endParaRPr lang="en-US" altLang="zh-CN" sz="2400" dirty="0"/>
          </a:p>
          <a:p>
            <a:r>
              <a:rPr lang="zh-CN" altLang="en-US" sz="2400" dirty="0"/>
              <a:t>选择以文件大小进行分割，要将切割好后的</a:t>
            </a:r>
            <a:r>
              <a:rPr lang="en-US" altLang="zh-CN" sz="2400" dirty="0"/>
              <a:t>97</a:t>
            </a:r>
            <a:r>
              <a:rPr lang="zh-CN" altLang="en-US" sz="2400" dirty="0"/>
              <a:t>个新的</a:t>
            </a:r>
            <a:r>
              <a:rPr lang="en-US" altLang="zh-CN" sz="2400" dirty="0"/>
              <a:t>txt</a:t>
            </a:r>
            <a:r>
              <a:rPr lang="zh-CN" altLang="en-US" sz="2400" dirty="0"/>
              <a:t>文件都导入到</a:t>
            </a:r>
            <a:r>
              <a:rPr lang="en-US" altLang="zh-CN" sz="2400" dirty="0"/>
              <a:t>MySQL</a:t>
            </a:r>
            <a:r>
              <a:rPr lang="zh-CN" altLang="en-US" sz="2400" dirty="0"/>
              <a:t>中。</a:t>
            </a:r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CD06C7F6-D51C-44C8-9AE0-DDA39118F0E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892871" y="1887439"/>
            <a:ext cx="8667663" cy="153682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F89223A0-2538-4133-AEA3-0F1E9B248972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676847" y="3616325"/>
            <a:ext cx="9001000" cy="360646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05527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0">
        <p14:ferris dir="l"/>
      </p:transition>
    </mc:Choice>
    <mc:Fallback xmlns="">
      <p:transition spd="slow" advTm="0">
        <p:fade/>
      </p:transition>
    </mc:Fallback>
  </mc:AlternateContent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9E7965BD-BA7C-4284-B303-3DF26FF20985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OUTPUT_FOLDER" val="C:\Users\Administrator\Desktop"/>
  <p:tag name="ISPRING_SCORM_PASSING_SCORE" val="100.000000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bt178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2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_TYPE" val="#NeiR#"/>
  <p:tag name="MH_NUMBER" val="4"/>
  <p:tag name="MH_CATEGORY" val="#BingLLB#"/>
  <p:tag name="MH_LAYOUT" val="SubTitle"/>
  <p:tag name="MH" val="20161022203400"/>
  <p:tag name="MH_LIBRARY" val="GRAPHIC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2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2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SubTitle"/>
  <p:tag name="MH_ORDER" val="3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1022203400"/>
  <p:tag name="MH_LIBRARY" val="GRAPHIC"/>
  <p:tag name="MH_TYPE" val="Other"/>
  <p:tag name="MH_ORDER" val="3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MH" val="20160830110146"/>
  <p:tag name="MH_LIBRARY" val="CONTENTS"/>
  <p:tag name="MH_TYPE" val="OTHERS"/>
  <p:tag name="ID" val="553512"/>
</p:tagLst>
</file>

<file path=ppt/theme/theme1.xml><?xml version="1.0" encoding="utf-8"?>
<a:theme xmlns:a="http://schemas.openxmlformats.org/drawingml/2006/main" name="自定义设计方案">
  <a:themeElements>
    <a:clrScheme name="自定义 113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C6D9"/>
      </a:accent1>
      <a:accent2>
        <a:srgbClr val="FFD633"/>
      </a:accent2>
      <a:accent3>
        <a:srgbClr val="01C6D9"/>
      </a:accent3>
      <a:accent4>
        <a:srgbClr val="FFD633"/>
      </a:accent4>
      <a:accent5>
        <a:srgbClr val="01C6D9"/>
      </a:accent5>
      <a:accent6>
        <a:srgbClr val="FFD633"/>
      </a:accent6>
      <a:hlink>
        <a:srgbClr val="01C6D9"/>
      </a:hlink>
      <a:folHlink>
        <a:srgbClr val="FFD633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845</Words>
  <Application>Microsoft Office PowerPoint</Application>
  <PresentationFormat>自定义</PresentationFormat>
  <Paragraphs>99</Paragraphs>
  <Slides>17</Slides>
  <Notes>16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17</vt:i4>
      </vt:variant>
    </vt:vector>
  </HeadingPairs>
  <TitlesOfParts>
    <vt:vector size="22" baseType="lpstr">
      <vt:lpstr>微软雅黑</vt:lpstr>
      <vt:lpstr>Arial</vt:lpstr>
      <vt:lpstr>Calibri</vt:lpstr>
      <vt:lpstr>Calibri Light</vt:lpstr>
      <vt:lpstr>自定义设计方案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bt178</dc:title>
  <dc:creator/>
  <cp:lastModifiedBy/>
  <cp:revision>1</cp:revision>
  <dcterms:created xsi:type="dcterms:W3CDTF">2016-11-27T11:06:32Z</dcterms:created>
  <dcterms:modified xsi:type="dcterms:W3CDTF">2019-05-10T02:30:22Z</dcterms:modified>
</cp:coreProperties>
</file>